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7"/>
  </p:notesMasterIdLst>
  <p:sldIdLst>
    <p:sldId id="257" r:id="rId2"/>
    <p:sldId id="256" r:id="rId3"/>
    <p:sldId id="274" r:id="rId4"/>
    <p:sldId id="275" r:id="rId5"/>
    <p:sldId id="294" r:id="rId6"/>
    <p:sldId id="295" r:id="rId7"/>
    <p:sldId id="296" r:id="rId8"/>
    <p:sldId id="297" r:id="rId9"/>
    <p:sldId id="282" r:id="rId10"/>
    <p:sldId id="265" r:id="rId11"/>
    <p:sldId id="281" r:id="rId12"/>
    <p:sldId id="278" r:id="rId13"/>
    <p:sldId id="266" r:id="rId14"/>
    <p:sldId id="267" r:id="rId15"/>
    <p:sldId id="268" r:id="rId16"/>
    <p:sldId id="270" r:id="rId17"/>
    <p:sldId id="269" r:id="rId18"/>
    <p:sldId id="259" r:id="rId19"/>
    <p:sldId id="277" r:id="rId20"/>
    <p:sldId id="276" r:id="rId21"/>
    <p:sldId id="258" r:id="rId22"/>
    <p:sldId id="271" r:id="rId23"/>
    <p:sldId id="260" r:id="rId24"/>
    <p:sldId id="262" r:id="rId25"/>
    <p:sldId id="283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301" r:id="rId34"/>
    <p:sldId id="300" r:id="rId35"/>
    <p:sldId id="285" r:id="rId36"/>
  </p:sldIdLst>
  <p:sldSz cx="9601200" cy="5400675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arme" panose="02000000000000000000" pitchFamily="2" charset="0"/>
      <p:regular r:id="rId44"/>
    </p:embeddedFont>
    <p:embeddedFont>
      <p:font typeface="Quicksand" panose="00000500000000000000" pitchFamily="2" charset="0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7053F8-C1CE-478A-9CB9-5642AE4D528A}">
          <p14:sldIdLst>
            <p14:sldId id="257"/>
            <p14:sldId id="256"/>
            <p14:sldId id="274"/>
          </p14:sldIdLst>
        </p14:section>
        <p14:section name="contexto" id="{576E61B2-34B9-43EF-A217-E963BCDB8FA3}">
          <p14:sldIdLst>
            <p14:sldId id="275"/>
            <p14:sldId id="294"/>
            <p14:sldId id="295"/>
            <p14:sldId id="296"/>
            <p14:sldId id="297"/>
          </p14:sldIdLst>
        </p14:section>
        <p14:section name="problema" id="{C583DAFF-36D9-40BD-8F01-0861579D24AA}">
          <p14:sldIdLst>
            <p14:sldId id="282"/>
          </p14:sldIdLst>
        </p14:section>
        <p14:section name="diagrama_negócio" id="{75EB93FA-D2AE-4313-B6DD-E5DA85D71E47}">
          <p14:sldIdLst>
            <p14:sldId id="265"/>
            <p14:sldId id="281"/>
            <p14:sldId id="278"/>
            <p14:sldId id="266"/>
            <p14:sldId id="267"/>
            <p14:sldId id="268"/>
            <p14:sldId id="270"/>
            <p14:sldId id="269"/>
          </p14:sldIdLst>
        </p14:section>
        <p14:section name="diagrama_solução" id="{75303AD4-170E-4F40-90C2-7D112F204D56}">
          <p14:sldIdLst>
            <p14:sldId id="259"/>
            <p14:sldId id="277"/>
            <p14:sldId id="276"/>
            <p14:sldId id="258"/>
            <p14:sldId id="271"/>
            <p14:sldId id="260"/>
            <p14:sldId id="262"/>
          </p14:sldIdLst>
        </p14:section>
        <p14:section name="trello" id="{9EB05C3E-763B-4E05-861F-7A39AC202D3A}">
          <p14:sldIdLst>
            <p14:sldId id="283"/>
            <p14:sldId id="286"/>
            <p14:sldId id="287"/>
            <p14:sldId id="288"/>
            <p14:sldId id="289"/>
            <p14:sldId id="290"/>
            <p14:sldId id="291"/>
            <p14:sldId id="292"/>
            <p14:sldId id="301"/>
          </p14:sldIdLst>
        </p14:section>
        <p14:section name="finalização" id="{4AAF12CD-29E9-4708-9DB5-2F31FE63CD29}">
          <p14:sldIdLst>
            <p14:sldId id="30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8FF"/>
    <a:srgbClr val="8503EB"/>
    <a:srgbClr val="7030A0"/>
    <a:srgbClr val="8403E8"/>
    <a:srgbClr val="CFA3FF"/>
    <a:srgbClr val="4B009E"/>
    <a:srgbClr val="421C5E"/>
    <a:srgbClr val="AD57C5"/>
    <a:srgbClr val="7300F2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5" autoAdjust="0"/>
    <p:restoredTop sz="96283" autoAdjust="0"/>
  </p:normalViewPr>
  <p:slideViewPr>
    <p:cSldViewPr snapToGrid="0">
      <p:cViewPr varScale="1">
        <p:scale>
          <a:sx n="132" d="100"/>
          <a:sy n="132" d="100"/>
        </p:scale>
        <p:origin x="1188" y="126"/>
      </p:cViewPr>
      <p:guideLst/>
    </p:cSldViewPr>
  </p:slideViewPr>
  <p:outlineViewPr>
    <p:cViewPr>
      <p:scale>
        <a:sx n="33" d="100"/>
        <a:sy n="33" d="100"/>
      </p:scale>
      <p:origin x="0" y="-7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208B-1C3B-40C7-BA75-352E7179048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2C511-8134-44E1-BB1B-6761DAC2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42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886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28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762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41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492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888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08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465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218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308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37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8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06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18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30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60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77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853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4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6597-6DC1-483D-8069-85237D61AF2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65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9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62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37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1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00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22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57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46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95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98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10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D184-0F2B-4D9D-BDB9-3409F15C70D5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15B9E-774F-4872-8373-7C017A507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48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microsoft.com/office/2007/relationships/hdphoto" Target="../media/hdphoto3.wdp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microsoft.com/office/2007/relationships/hdphoto" Target="../media/hdphoto3.wdp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microsoft.com/office/2007/relationships/hdphoto" Target="../media/hdphoto3.wdp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sp>
        <p:nvSpPr>
          <p:cNvPr id="10" name="!!title">
            <a:extLst>
              <a:ext uri="{FF2B5EF4-FFF2-40B4-BE49-F238E27FC236}">
                <a16:creationId xmlns:a16="http://schemas.microsoft.com/office/drawing/2014/main" id="{1BF7AC50-E51C-4571-B7FD-B572AEF9875B}"/>
              </a:ext>
            </a:extLst>
          </p:cNvPr>
          <p:cNvSpPr/>
          <p:nvPr/>
        </p:nvSpPr>
        <p:spPr>
          <a:xfrm>
            <a:off x="2820598" y="900336"/>
            <a:ext cx="3960000" cy="36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back-img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5CA5DFE-0C23-4363-914A-19679CD0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4"/>
            <a:ext cx="9601203" cy="6400802"/>
          </a:xfrm>
          <a:prstGeom prst="rect">
            <a:avLst/>
          </a:prstGeom>
        </p:spPr>
      </p:pic>
      <p:pic>
        <p:nvPicPr>
          <p:cNvPr id="9" name="back-img-effect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0B70935D-BA6E-418A-89FC-E639F6AD69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879" r="29378" b="21879"/>
          <a:stretch/>
        </p:blipFill>
        <p:spPr>
          <a:xfrm>
            <a:off x="2820595" y="900335"/>
            <a:ext cx="3960003" cy="3600001"/>
          </a:xfrm>
          <a:prstGeom prst="rect">
            <a:avLst/>
          </a:prstGeom>
        </p:spPr>
      </p:pic>
      <p:sp>
        <p:nvSpPr>
          <p:cNvPr id="6" name="!!title">
            <a:extLst>
              <a:ext uri="{FF2B5EF4-FFF2-40B4-BE49-F238E27FC236}">
                <a16:creationId xmlns:a16="http://schemas.microsoft.com/office/drawing/2014/main" id="{F07D1EAC-E8A2-4C05-B041-28854A646CEE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NEGÓCIO</a:t>
            </a:r>
          </a:p>
        </p:txBody>
      </p:sp>
      <p:pic>
        <p:nvPicPr>
          <p:cNvPr id="7" name="img1" descr="Icon&#10;&#10;Description automatically generated">
            <a:extLst>
              <a:ext uri="{FF2B5EF4-FFF2-40B4-BE49-F238E27FC236}">
                <a16:creationId xmlns:a16="http://schemas.microsoft.com/office/drawing/2014/main" id="{745E1DFC-6C12-45DA-88EF-9F424116B7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09575" y="-1018836"/>
            <a:ext cx="966561" cy="9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1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2" y="316301"/>
            <a:ext cx="1243339" cy="1243339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40282" y="1559640"/>
            <a:ext cx="260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2000" dirty="0"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8" name="seta1">
            <a:extLst>
              <a:ext uri="{FF2B5EF4-FFF2-40B4-BE49-F238E27FC236}">
                <a16:creationId xmlns:a16="http://schemas.microsoft.com/office/drawing/2014/main" id="{821EAEE3-5927-4C79-9167-E58E83F4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769135" y="87934"/>
            <a:ext cx="1219201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6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8033" y="121988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54437" y="217711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44" y="2523548"/>
            <a:ext cx="1219201" cy="1219201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45" y="3076022"/>
            <a:ext cx="1288107" cy="1299754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5495" y="4375776"/>
            <a:ext cx="29896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na sua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B733A149-1B40-457A-93E0-09E9B4D1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04801" flipV="1">
            <a:off x="2905602" y="5283281"/>
            <a:ext cx="1219201" cy="1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5337" y="1396674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17133" y="2353906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95156">
            <a:off x="843926" y="2699967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63904" y="3013504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012581" y="3961077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865196" y="1771818"/>
            <a:ext cx="1219201" cy="1383101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154" y="249034"/>
            <a:ext cx="1243339" cy="1243339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174009" y="1499460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2" name="seta3">
            <a:extLst>
              <a:ext uri="{FF2B5EF4-FFF2-40B4-BE49-F238E27FC236}">
                <a16:creationId xmlns:a16="http://schemas.microsoft.com/office/drawing/2014/main" id="{67264F89-A586-49C4-9510-49E057E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32887" flipV="1">
            <a:off x="-1097618" y="3269553"/>
            <a:ext cx="995749" cy="11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0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33052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490284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715991">
            <a:off x="1010066" y="2724286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41157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89834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218795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30901" flipV="1">
            <a:off x="4155932" y="2313496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393" y="3104229"/>
            <a:ext cx="1243339" cy="1243339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75101" y="4375776"/>
            <a:ext cx="25879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em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7B36E515-D81F-4E45-A4C4-FE469CEF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074026" flipV="1">
            <a:off x="5389059" y="5222078"/>
            <a:ext cx="1603347" cy="18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3965" y="1577920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08505" y="2535152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12235">
            <a:off x="967624" y="2868843"/>
            <a:ext cx="924707" cy="924707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98315" y="2741146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446992" y="3688719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2375107" y="1862991"/>
            <a:ext cx="802436" cy="910309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6433" y="1287224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669500" y="2223550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040746" flipV="1">
            <a:off x="4151143" y="2378477"/>
            <a:ext cx="995749" cy="1129610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3690" y="3359345"/>
            <a:ext cx="957231" cy="957231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4234495" y="4375776"/>
            <a:ext cx="18563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6" name="seta4">
            <a:extLst>
              <a:ext uri="{FF2B5EF4-FFF2-40B4-BE49-F238E27FC236}">
                <a16:creationId xmlns:a16="http://schemas.microsoft.com/office/drawing/2014/main" id="{829D25C5-1462-4C3C-9374-40780F50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72862" flipV="1">
            <a:off x="4627278" y="1411090"/>
            <a:ext cx="1714424" cy="1944899"/>
          </a:xfrm>
          <a:prstGeom prst="rect">
            <a:avLst/>
          </a:prstGeom>
        </p:spPr>
      </p:pic>
      <p:pic>
        <p:nvPicPr>
          <p:cNvPr id="17" name="img5" descr="Icon&#10;&#10;Description automatically generated">
            <a:extLst>
              <a:ext uri="{FF2B5EF4-FFF2-40B4-BE49-F238E27FC236}">
                <a16:creationId xmlns:a16="http://schemas.microsoft.com/office/drawing/2014/main" id="{435023C2-D844-496D-88E4-DEBB78B4E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767" y="576106"/>
            <a:ext cx="1240505" cy="1240505"/>
          </a:xfrm>
          <a:prstGeom prst="rect">
            <a:avLst/>
          </a:prstGeom>
        </p:spPr>
      </p:pic>
      <p:sp>
        <p:nvSpPr>
          <p:cNvPr id="18" name="text5">
            <a:extLst>
              <a:ext uri="{FF2B5EF4-FFF2-40B4-BE49-F238E27FC236}">
                <a16:creationId xmlns:a16="http://schemas.microsoft.com/office/drawing/2014/main" id="{89CD3B91-72F4-4478-88CC-8F58EAB124CC}"/>
              </a:ext>
            </a:extLst>
          </p:cNvPr>
          <p:cNvSpPr txBox="1"/>
          <p:nvPr/>
        </p:nvSpPr>
        <p:spPr>
          <a:xfrm>
            <a:off x="5261853" y="1816611"/>
            <a:ext cx="30083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planeje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estratégias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a partir das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informações</a:t>
            </a:r>
            <a:endParaRPr lang="en-US" sz="2000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5" name="seta5">
            <a:extLst>
              <a:ext uri="{FF2B5EF4-FFF2-40B4-BE49-F238E27FC236}">
                <a16:creationId xmlns:a16="http://schemas.microsoft.com/office/drawing/2014/main" id="{8A35781C-619F-4D81-95DD-472AFC6C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60896">
            <a:off x="6087545" y="-1285280"/>
            <a:ext cx="1288565" cy="12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4FE88F92-5CC5-4EBE-9439-7E9DCE97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23" name="img1" descr="Icon&#10;&#10;Description automatically generated">
            <a:extLst>
              <a:ext uri="{FF2B5EF4-FFF2-40B4-BE49-F238E27FC236}">
                <a16:creationId xmlns:a16="http://schemas.microsoft.com/office/drawing/2014/main" id="{E0226F93-7CAE-4C63-93BB-903FD311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70170" y="1118695"/>
            <a:ext cx="957232" cy="957232"/>
          </a:xfrm>
          <a:prstGeom prst="rect">
            <a:avLst/>
          </a:prstGeom>
        </p:spPr>
      </p:pic>
      <p:sp>
        <p:nvSpPr>
          <p:cNvPr id="22" name="text1">
            <a:extLst>
              <a:ext uri="{FF2B5EF4-FFF2-40B4-BE49-F238E27FC236}">
                <a16:creationId xmlns:a16="http://schemas.microsoft.com/office/drawing/2014/main" id="{2A62D23E-EFDC-49D5-B4EB-9E5E71F291B2}"/>
              </a:ext>
            </a:extLst>
          </p:cNvPr>
          <p:cNvSpPr txBox="1"/>
          <p:nvPr/>
        </p:nvSpPr>
        <p:spPr>
          <a:xfrm>
            <a:off x="-172300" y="2075927"/>
            <a:ext cx="22421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entre em contato 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solicite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ea typeface="+mn-lt"/>
                <a:cs typeface="+mn-lt"/>
              </a:rPr>
              <a:t>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ea typeface="+mn-lt"/>
                <a:cs typeface="+mn-lt"/>
              </a:rPr>
              <a:t>serviços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7" name="seta1">
            <a:extLst>
              <a:ext uri="{FF2B5EF4-FFF2-40B4-BE49-F238E27FC236}">
                <a16:creationId xmlns:a16="http://schemas.microsoft.com/office/drawing/2014/main" id="{99547656-9F4F-4A00-BC7A-F101F053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581" y="2526506"/>
            <a:ext cx="842505" cy="842505"/>
          </a:xfrm>
          <a:prstGeom prst="rect">
            <a:avLst/>
          </a:prstGeom>
        </p:spPr>
      </p:pic>
      <p:pic>
        <p:nvPicPr>
          <p:cNvPr id="5" name="img2" descr="Icon&#10;&#10;Description automatically generated">
            <a:extLst>
              <a:ext uri="{FF2B5EF4-FFF2-40B4-BE49-F238E27FC236}">
                <a16:creationId xmlns:a16="http://schemas.microsoft.com/office/drawing/2014/main" id="{8FEA015A-EDAA-4A16-ACA9-A194970F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77362" y="2461848"/>
            <a:ext cx="948654" cy="957231"/>
          </a:xfrm>
          <a:prstGeom prst="rect">
            <a:avLst/>
          </a:prstGeom>
        </p:spPr>
      </p:pic>
      <p:sp>
        <p:nvSpPr>
          <p:cNvPr id="6" name="text2">
            <a:extLst>
              <a:ext uri="{FF2B5EF4-FFF2-40B4-BE49-F238E27FC236}">
                <a16:creationId xmlns:a16="http://schemas.microsoft.com/office/drawing/2014/main" id="{08F22A9A-FE83-48A9-88E5-8C255CD6DAD6}"/>
              </a:ext>
            </a:extLst>
          </p:cNvPr>
          <p:cNvSpPr txBox="1"/>
          <p:nvPr/>
        </p:nvSpPr>
        <p:spPr>
          <a:xfrm>
            <a:off x="1226039" y="3409421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instalamos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sensores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na sua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unidade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8" name="seta2">
            <a:extLst>
              <a:ext uri="{FF2B5EF4-FFF2-40B4-BE49-F238E27FC236}">
                <a16:creationId xmlns:a16="http://schemas.microsoft.com/office/drawing/2014/main" id="{021F198A-C0F4-49D2-B9F2-F5900E79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340422" flipV="1">
            <a:off x="2091306" y="1696539"/>
            <a:ext cx="586396" cy="665226"/>
          </a:xfrm>
          <a:prstGeom prst="rect">
            <a:avLst/>
          </a:prstGeom>
        </p:spPr>
      </p:pic>
      <p:pic>
        <p:nvPicPr>
          <p:cNvPr id="9" name="img3" descr="Icon&#10;&#10;Description automatically generated">
            <a:extLst>
              <a:ext uri="{FF2B5EF4-FFF2-40B4-BE49-F238E27FC236}">
                <a16:creationId xmlns:a16="http://schemas.microsoft.com/office/drawing/2014/main" id="{11C1AEAE-49FE-49CB-8532-6FCCC98E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27806" y="889827"/>
            <a:ext cx="957233" cy="957233"/>
          </a:xfrm>
          <a:prstGeom prst="rect">
            <a:avLst/>
          </a:prstGeom>
        </p:spPr>
      </p:pic>
      <p:sp>
        <p:nvSpPr>
          <p:cNvPr id="10" name="text3">
            <a:extLst>
              <a:ext uri="{FF2B5EF4-FFF2-40B4-BE49-F238E27FC236}">
                <a16:creationId xmlns:a16="http://schemas.microsoft.com/office/drawing/2014/main" id="{32AA059D-4F3D-4553-B17E-7CB510401B4D}"/>
              </a:ext>
            </a:extLst>
          </p:cNvPr>
          <p:cNvSpPr txBox="1"/>
          <p:nvPr/>
        </p:nvSpPr>
        <p:spPr>
          <a:xfrm>
            <a:off x="2440873" y="1826153"/>
            <a:ext cx="2131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cadastre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seus analistas no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sistema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3" name="seta3">
            <a:extLst>
              <a:ext uri="{FF2B5EF4-FFF2-40B4-BE49-F238E27FC236}">
                <a16:creationId xmlns:a16="http://schemas.microsoft.com/office/drawing/2014/main" id="{EBC0042C-A779-40C1-A10A-CB6AF4F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923257" flipV="1">
            <a:off x="4004816" y="1974688"/>
            <a:ext cx="972853" cy="1103636"/>
          </a:xfrm>
          <a:prstGeom prst="rect">
            <a:avLst/>
          </a:prstGeom>
        </p:spPr>
      </p:pic>
      <p:pic>
        <p:nvPicPr>
          <p:cNvPr id="11" name="img4" descr="Icon&#10;&#10;Description automatically generated">
            <a:extLst>
              <a:ext uri="{FF2B5EF4-FFF2-40B4-BE49-F238E27FC236}">
                <a16:creationId xmlns:a16="http://schemas.microsoft.com/office/drawing/2014/main" id="{284A5250-FCA6-4492-9717-8E04999759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384290" y="3029712"/>
            <a:ext cx="948655" cy="948655"/>
          </a:xfrm>
          <a:prstGeom prst="rect">
            <a:avLst/>
          </a:prstGeom>
        </p:spPr>
      </p:pic>
      <p:sp>
        <p:nvSpPr>
          <p:cNvPr id="12" name="text4">
            <a:extLst>
              <a:ext uri="{FF2B5EF4-FFF2-40B4-BE49-F238E27FC236}">
                <a16:creationId xmlns:a16="http://schemas.microsoft.com/office/drawing/2014/main" id="{1474930B-F751-4CFA-97C9-640C2314F784}"/>
              </a:ext>
            </a:extLst>
          </p:cNvPr>
          <p:cNvSpPr txBox="1"/>
          <p:nvPr/>
        </p:nvSpPr>
        <p:spPr>
          <a:xfrm>
            <a:off x="3933991" y="3978367"/>
            <a:ext cx="18492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acompanhe os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dados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em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tempo</a:t>
            </a:r>
            <a:r>
              <a:rPr lang="pt-BR" sz="1400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real</a:t>
            </a:r>
            <a:endParaRPr lang="en-US" sz="1400" b="1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4" name="seta4">
            <a:extLst>
              <a:ext uri="{FF2B5EF4-FFF2-40B4-BE49-F238E27FC236}">
                <a16:creationId xmlns:a16="http://schemas.microsoft.com/office/drawing/2014/main" id="{D8EEE5F1-896B-4484-8EDB-D4E3832D15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356391" flipV="1">
            <a:off x="4735447" y="1791172"/>
            <a:ext cx="1153936" cy="1309063"/>
          </a:xfrm>
          <a:prstGeom prst="rect">
            <a:avLst/>
          </a:prstGeom>
        </p:spPr>
      </p:pic>
      <p:pic>
        <p:nvPicPr>
          <p:cNvPr id="15" name="img5" descr="Icon&#10;&#10;Description automatically generated">
            <a:extLst>
              <a:ext uri="{FF2B5EF4-FFF2-40B4-BE49-F238E27FC236}">
                <a16:creationId xmlns:a16="http://schemas.microsoft.com/office/drawing/2014/main" id="{4A958648-8D44-463C-903C-5B03F5E712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8008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41691" y="1252015"/>
            <a:ext cx="957233" cy="957233"/>
          </a:xfrm>
          <a:prstGeom prst="rect">
            <a:avLst/>
          </a:prstGeom>
        </p:spPr>
      </p:pic>
      <p:sp>
        <p:nvSpPr>
          <p:cNvPr id="16" name="text5">
            <a:extLst>
              <a:ext uri="{FF2B5EF4-FFF2-40B4-BE49-F238E27FC236}">
                <a16:creationId xmlns:a16="http://schemas.microsoft.com/office/drawing/2014/main" id="{89BE77C2-4324-4547-BF14-D19B2FDC0BD1}"/>
              </a:ext>
            </a:extLst>
          </p:cNvPr>
          <p:cNvSpPr txBox="1"/>
          <p:nvPr/>
        </p:nvSpPr>
        <p:spPr>
          <a:xfrm>
            <a:off x="5277485" y="2209248"/>
            <a:ext cx="2085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planeje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estratégias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rme" panose="02000000000000000000" pitchFamily="2" charset="0"/>
                <a:cs typeface="Calibri"/>
              </a:rPr>
              <a:t> a partir das </a:t>
            </a:r>
            <a:r>
              <a:rPr lang="pt-BR" sz="1400" b="1" u="sng" dirty="0">
                <a:solidFill>
                  <a:srgbClr val="421C5E"/>
                </a:solidFill>
                <a:latin typeface="Carme" panose="02000000000000000000" pitchFamily="2" charset="0"/>
                <a:cs typeface="Calibri"/>
              </a:rPr>
              <a:t>informações</a:t>
            </a:r>
            <a:endParaRPr lang="en-US" sz="1400" u="sng" dirty="0">
              <a:solidFill>
                <a:srgbClr val="421C5E"/>
              </a:solidFill>
              <a:latin typeface="Carme" panose="02000000000000000000" pitchFamily="2" charset="0"/>
              <a:cs typeface="Calibri"/>
            </a:endParaRPr>
          </a:p>
        </p:txBody>
      </p:sp>
      <p:pic>
        <p:nvPicPr>
          <p:cNvPr id="18" name="seta5">
            <a:extLst>
              <a:ext uri="{FF2B5EF4-FFF2-40B4-BE49-F238E27FC236}">
                <a16:creationId xmlns:a16="http://schemas.microsoft.com/office/drawing/2014/main" id="{EF42B309-3E39-4A37-AAF9-882FAF09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12" y="2583825"/>
            <a:ext cx="1288565" cy="1288565"/>
          </a:xfrm>
          <a:prstGeom prst="rect">
            <a:avLst/>
          </a:prstGeom>
        </p:spPr>
      </p:pic>
      <p:pic>
        <p:nvPicPr>
          <p:cNvPr id="20" name="img6" descr="Icon&#10;&#10;Description automatically generated">
            <a:extLst>
              <a:ext uri="{FF2B5EF4-FFF2-40B4-BE49-F238E27FC236}">
                <a16:creationId xmlns:a16="http://schemas.microsoft.com/office/drawing/2014/main" id="{42DDB3AE-7DB2-496B-826B-F08BADF2F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9406" y="2569500"/>
            <a:ext cx="1240505" cy="1240505"/>
          </a:xfrm>
          <a:prstGeom prst="rect">
            <a:avLst/>
          </a:prstGeom>
        </p:spPr>
      </p:pic>
      <p:sp>
        <p:nvSpPr>
          <p:cNvPr id="21" name="text6">
            <a:extLst>
              <a:ext uri="{FF2B5EF4-FFF2-40B4-BE49-F238E27FC236}">
                <a16:creationId xmlns:a16="http://schemas.microsoft.com/office/drawing/2014/main" id="{F24EE337-DE23-4CE1-B8B0-1A1197DBA24E}"/>
              </a:ext>
            </a:extLst>
          </p:cNvPr>
          <p:cNvSpPr txBox="1"/>
          <p:nvPr/>
        </p:nvSpPr>
        <p:spPr>
          <a:xfrm>
            <a:off x="6760006" y="3898076"/>
            <a:ext cx="27193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Carme" panose="02000000000000000000" pitchFamily="2" charset="0"/>
                <a:cs typeface="Calibri"/>
              </a:rPr>
              <a:t>aplique suas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decisões</a:t>
            </a:r>
            <a:r>
              <a:rPr lang="pt-BR" sz="2000" dirty="0">
                <a:latin typeface="Carme" panose="02000000000000000000" pitchFamily="2" charset="0"/>
                <a:cs typeface="Calibri"/>
              </a:rPr>
              <a:t> e obtenha </a:t>
            </a:r>
            <a:r>
              <a:rPr lang="pt-BR" sz="2000" b="1" dirty="0">
                <a:solidFill>
                  <a:srgbClr val="8403E8"/>
                </a:solidFill>
                <a:latin typeface="Carme" panose="02000000000000000000" pitchFamily="2" charset="0"/>
                <a:cs typeface="Calibri"/>
              </a:rPr>
              <a:t>resultado</a:t>
            </a:r>
            <a:endParaRPr lang="en-US" sz="2000" b="1" dirty="0">
              <a:solidFill>
                <a:srgbClr val="8403E8"/>
              </a:solidFill>
              <a:latin typeface="Carme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44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6000" cy="3600000"/>
          </a:xfrm>
          <a:prstGeom prst="rect">
            <a:avLst/>
          </a:prstGeom>
          <a:solidFill>
            <a:srgbClr val="4B009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4" name="back-img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4F7F4584-1602-4225-9A26-56D2697571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2564"/>
            <a:ext cx="9601199" cy="6405800"/>
          </a:xfrm>
          <a:prstGeom prst="rect">
            <a:avLst/>
          </a:prstGeom>
        </p:spPr>
      </p:pic>
      <p:pic>
        <p:nvPicPr>
          <p:cNvPr id="12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7C324270-46EF-40C3-913A-F0918E943F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8" t="21901" r="29378" b="21901"/>
          <a:stretch/>
        </p:blipFill>
        <p:spPr>
          <a:xfrm>
            <a:off x="2820596" y="900336"/>
            <a:ext cx="3959999" cy="3600000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6D85D769-C3A7-433A-9EE4-AC0F271595DC}"/>
              </a:ext>
            </a:extLst>
          </p:cNvPr>
          <p:cNvSpPr/>
          <p:nvPr/>
        </p:nvSpPr>
        <p:spPr>
          <a:xfrm>
            <a:off x="2820598" y="900336"/>
            <a:ext cx="3960000" cy="3600000"/>
          </a:xfrm>
          <a:prstGeom prst="rect">
            <a:avLst/>
          </a:prstGeom>
          <a:solidFill>
            <a:srgbClr val="4B009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Quicksand" panose="00000500000000000000" pitchFamily="2" charset="0"/>
              </a:rPr>
              <a:t>DIAGRAMA </a:t>
            </a:r>
          </a:p>
          <a:p>
            <a:pPr algn="ctr"/>
            <a:r>
              <a:rPr lang="pt-BR" sz="4000" b="1" dirty="0">
                <a:latin typeface="Quicksand" panose="00000500000000000000" pitchFamily="2" charset="0"/>
              </a:rPr>
              <a:t>DE SOLUÇÃO</a:t>
            </a:r>
          </a:p>
        </p:txBody>
      </p:sp>
    </p:spTree>
    <p:extLst>
      <p:ext uri="{BB962C8B-B14F-4D97-AF65-F5344CB8AC3E}">
        <p14:creationId xmlns:p14="http://schemas.microsoft.com/office/powerpoint/2010/main" val="268154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img" descr="Forma&#10;&#10;Descrição gerada automaticamente com confiança média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61216" y="207140"/>
            <a:ext cx="1478766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1940439" y="1638507"/>
            <a:ext cx="57203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latin typeface="Quicksand" panose="00000500000000000000" pitchFamily="2" charset="0"/>
              </a:rPr>
              <a:t>OMNI</a:t>
            </a:r>
          </a:p>
          <a:p>
            <a:pPr algn="ctr"/>
            <a:r>
              <a:rPr lang="pt-BR" sz="6600" b="1" dirty="0">
                <a:latin typeface="Quicksand" panose="00000500000000000000" pitchFamily="2" charset="0"/>
              </a:rPr>
              <a:t>SOLUTIONS</a:t>
            </a:r>
          </a:p>
        </p:txBody>
      </p:sp>
      <p:sp>
        <p:nvSpPr>
          <p:cNvPr id="2" name="nomes1">
            <a:extLst>
              <a:ext uri="{FF2B5EF4-FFF2-40B4-BE49-F238E27FC236}">
                <a16:creationId xmlns:a16="http://schemas.microsoft.com/office/drawing/2014/main" id="{17CA27D2-9842-4A21-962B-09C6331995D5}"/>
              </a:ext>
            </a:extLst>
          </p:cNvPr>
          <p:cNvSpPr txBox="1"/>
          <p:nvPr/>
        </p:nvSpPr>
        <p:spPr>
          <a:xfrm>
            <a:off x="1582137" y="3900487"/>
            <a:ext cx="279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Eduarda Calixto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Fábio Ceslaki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Gabriel Martins </a:t>
            </a:r>
          </a:p>
        </p:txBody>
      </p:sp>
      <p:sp>
        <p:nvSpPr>
          <p:cNvPr id="6" name="nomes2">
            <a:extLst>
              <a:ext uri="{FF2B5EF4-FFF2-40B4-BE49-F238E27FC236}">
                <a16:creationId xmlns:a16="http://schemas.microsoft.com/office/drawing/2014/main" id="{59AF7E93-1941-4073-9FC0-9F6DA5BEFE23}"/>
              </a:ext>
            </a:extLst>
          </p:cNvPr>
          <p:cNvSpPr txBox="1"/>
          <p:nvPr/>
        </p:nvSpPr>
        <p:spPr>
          <a:xfrm>
            <a:off x="5165234" y="3900487"/>
            <a:ext cx="3188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Thiago Ramos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Vitor Mendes</a:t>
            </a:r>
          </a:p>
          <a:p>
            <a:pPr marL="360045" indent="-360045">
              <a:buFont typeface="Wingdings" panose="05000000000000000000" pitchFamily="2" charset="2"/>
              <a:buChar char="§"/>
            </a:pPr>
            <a:r>
              <a:rPr lang="pt-BR" sz="2200" dirty="0">
                <a:latin typeface="Quicksand" panose="00000500000000000000" pitchFamily="2" charset="0"/>
              </a:rPr>
              <a:t>Wladimir Condori</a:t>
            </a:r>
          </a:p>
        </p:txBody>
      </p:sp>
    </p:spTree>
    <p:extLst>
      <p:ext uri="{BB962C8B-B14F-4D97-AF65-F5344CB8AC3E}">
        <p14:creationId xmlns:p14="http://schemas.microsoft.com/office/powerpoint/2010/main" val="65964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7543E-6 L 0 0.330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11" name="back-img-effect" descr="Cozinha branca com armários de madeira&#10;&#10;Descrição gerada automaticamente com confiança baixa">
            <a:extLst>
              <a:ext uri="{FF2B5EF4-FFF2-40B4-BE49-F238E27FC236}">
                <a16:creationId xmlns:a16="http://schemas.microsoft.com/office/drawing/2014/main" id="{B47CAE47-71B0-489A-AB41-9166A1F94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FC1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6" r="2" b="7846"/>
          <a:stretch/>
        </p:blipFill>
        <p:spPr>
          <a:xfrm>
            <a:off x="0" y="-3"/>
            <a:ext cx="9601198" cy="5400673"/>
          </a:xfrm>
          <a:prstGeom prst="rect">
            <a:avLst/>
          </a:prstGeom>
        </p:spPr>
      </p:pic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706770"/>
            <a:ext cx="1520456" cy="706770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sz="2800" dirty="0">
                <a:latin typeface="Quicksand" panose="00000500000000000000" pitchFamily="2" charset="0"/>
              </a:rPr>
              <a:t>NUVEM</a:t>
            </a:r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10" name="opacity">
            <a:extLst>
              <a:ext uri="{FF2B5EF4-FFF2-40B4-BE49-F238E27FC236}">
                <a16:creationId xmlns:a16="http://schemas.microsoft.com/office/drawing/2014/main" id="{68B246AB-E5D3-4807-9E62-8012D4F9599B}"/>
              </a:ext>
            </a:extLst>
          </p:cNvPr>
          <p:cNvSpPr/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2461773" y="903117"/>
            <a:ext cx="4677653" cy="1015663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30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20" y="1727672"/>
            <a:ext cx="2554926" cy="2554928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988" y="1989053"/>
            <a:ext cx="905303" cy="9053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36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5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uiExpand="1" build="p" animBg="1"/>
      <p:bldP spid="318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687870" y="491494"/>
            <a:ext cx="1876082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1366215" y="483210"/>
            <a:ext cx="1044413" cy="830997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3757511" y="4818684"/>
            <a:ext cx="2037947" cy="461666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1200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8" y="3459035"/>
            <a:ext cx="1477605" cy="1477606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412" y="3610201"/>
            <a:ext cx="523569" cy="523569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8" y="1868240"/>
            <a:ext cx="886562" cy="886563"/>
          </a:xfrm>
          <a:prstGeom prst="rect">
            <a:avLst/>
          </a:prstGeom>
        </p:spPr>
      </p:pic>
      <p:pic>
        <p:nvPicPr>
          <p:cNvPr id="4" name="nodeJS" descr="Ícone&#10;&#10;Descrição gerada automaticamente">
            <a:extLst>
              <a:ext uri="{FF2B5EF4-FFF2-40B4-BE49-F238E27FC236}">
                <a16:creationId xmlns:a16="http://schemas.microsoft.com/office/drawing/2014/main" id="{52E8C5BB-625C-4054-8598-9CFE01373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5" y="928251"/>
            <a:ext cx="591043" cy="591043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590240"/>
            <a:ext cx="591043" cy="591043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6" y="594542"/>
            <a:ext cx="591043" cy="591043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7" y="26948"/>
            <a:ext cx="443281" cy="443281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68512"/>
            <a:ext cx="443281" cy="443281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1337422"/>
            <a:ext cx="443281" cy="443281"/>
          </a:xfrm>
          <a:prstGeom prst="rect">
            <a:avLst/>
          </a:prstGeom>
        </p:spPr>
      </p:pic>
      <p:grpSp>
        <p:nvGrpSpPr>
          <p:cNvPr id="6" name="lines1">
            <a:extLst>
              <a:ext uri="{FF2B5EF4-FFF2-40B4-BE49-F238E27FC236}">
                <a16:creationId xmlns:a16="http://schemas.microsoft.com/office/drawing/2014/main" id="{AE308EC2-1A45-4B09-A094-8F3B4C38EAD1}"/>
              </a:ext>
            </a:extLst>
          </p:cNvPr>
          <p:cNvGrpSpPr/>
          <p:nvPr/>
        </p:nvGrpSpPr>
        <p:grpSpPr>
          <a:xfrm>
            <a:off x="2774984" y="248589"/>
            <a:ext cx="2556252" cy="3210446"/>
            <a:chOff x="2774984" y="248589"/>
            <a:chExt cx="2556252" cy="3210446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388504" y="3106918"/>
              <a:ext cx="704232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036559" y="890064"/>
              <a:ext cx="704060" cy="97817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40619" y="885762"/>
              <a:ext cx="590617" cy="982478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036559" y="885762"/>
              <a:ext cx="1294676" cy="430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2784588" y="248589"/>
              <a:ext cx="660928" cy="641475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2784908" y="890064"/>
              <a:ext cx="660608" cy="8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2774984" y="890064"/>
              <a:ext cx="670532" cy="668999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LETAR">
            <a:extLst>
              <a:ext uri="{FF2B5EF4-FFF2-40B4-BE49-F238E27FC236}">
                <a16:creationId xmlns:a16="http://schemas.microsoft.com/office/drawing/2014/main" id="{025E7212-F80D-43C0-B590-5E2ED2D0BBD1}"/>
              </a:ext>
            </a:extLst>
          </p:cNvPr>
          <p:cNvSpPr>
            <a:spLocks/>
          </p:cNvSpPr>
          <p:nvPr/>
        </p:nvSpPr>
        <p:spPr>
          <a:xfrm>
            <a:off x="-218036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5" name="EXIBIR">
            <a:extLst>
              <a:ext uri="{FF2B5EF4-FFF2-40B4-BE49-F238E27FC236}">
                <a16:creationId xmlns:a16="http://schemas.microsoft.com/office/drawing/2014/main" id="{404E3466-E471-4A8A-B784-E4AD668B0950}"/>
              </a:ext>
            </a:extLst>
          </p:cNvPr>
          <p:cNvSpPr>
            <a:spLocks/>
          </p:cNvSpPr>
          <p:nvPr/>
        </p:nvSpPr>
        <p:spPr>
          <a:xfrm>
            <a:off x="8080744" y="5400675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2" name="opacity">
            <a:extLst>
              <a:ext uri="{FF2B5EF4-FFF2-40B4-BE49-F238E27FC236}">
                <a16:creationId xmlns:a16="http://schemas.microsoft.com/office/drawing/2014/main" id="{30209EE1-9C82-445F-90C0-283424ADAD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9601199" cy="5400674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!!info-text6">
            <a:extLst>
              <a:ext uri="{FF2B5EF4-FFF2-40B4-BE49-F238E27FC236}">
                <a16:creationId xmlns:a16="http://schemas.microsoft.com/office/drawing/2014/main" id="{8BAFA1D6-5CCA-4F41-A24C-54C5D874763F}"/>
              </a:ext>
            </a:extLst>
          </p:cNvPr>
          <p:cNvSpPr txBox="1">
            <a:spLocks/>
          </p:cNvSpPr>
          <p:nvPr/>
        </p:nvSpPr>
        <p:spPr>
          <a:xfrm>
            <a:off x="6700479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sensor</a:t>
            </a:r>
          </a:p>
        </p:txBody>
      </p:sp>
      <p:pic>
        <p:nvPicPr>
          <p:cNvPr id="27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CDB2A94E-ADCA-4CB5-8668-F117A8876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95" y="2733499"/>
            <a:ext cx="1550393" cy="1569944"/>
          </a:xfrm>
          <a:prstGeom prst="rect">
            <a:avLst/>
          </a:prstGeom>
        </p:spPr>
      </p:pic>
      <p:sp>
        <p:nvSpPr>
          <p:cNvPr id="31" name="!!info-text7">
            <a:extLst>
              <a:ext uri="{FF2B5EF4-FFF2-40B4-BE49-F238E27FC236}">
                <a16:creationId xmlns:a16="http://schemas.microsoft.com/office/drawing/2014/main" id="{02DC4C40-2F53-48B4-8626-E42126D77FE7}"/>
              </a:ext>
            </a:extLst>
          </p:cNvPr>
          <p:cNvSpPr txBox="1">
            <a:spLocks/>
          </p:cNvSpPr>
          <p:nvPr/>
        </p:nvSpPr>
        <p:spPr>
          <a:xfrm>
            <a:off x="3650623" y="961691"/>
            <a:ext cx="2294162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Quicksand" panose="00000500000000000000" pitchFamily="2" charset="0"/>
              </a:rPr>
              <a:t>protoboard</a:t>
            </a:r>
          </a:p>
        </p:txBody>
      </p:sp>
      <p:pic>
        <p:nvPicPr>
          <p:cNvPr id="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AC7DE330-4687-4D2C-B0EB-CABB2A3BC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07" y="1559063"/>
            <a:ext cx="1550393" cy="1569944"/>
          </a:xfrm>
          <a:prstGeom prst="rect">
            <a:avLst/>
          </a:prstGeom>
        </p:spPr>
      </p:pic>
      <p:sp>
        <p:nvSpPr>
          <p:cNvPr id="32" name="!!info-text8">
            <a:extLst>
              <a:ext uri="{FF2B5EF4-FFF2-40B4-BE49-F238E27FC236}">
                <a16:creationId xmlns:a16="http://schemas.microsoft.com/office/drawing/2014/main" id="{1542B9AF-623D-4D7D-82E4-E04576E7933A}"/>
              </a:ext>
            </a:extLst>
          </p:cNvPr>
          <p:cNvSpPr txBox="1">
            <a:spLocks/>
          </p:cNvSpPr>
          <p:nvPr/>
        </p:nvSpPr>
        <p:spPr>
          <a:xfrm>
            <a:off x="835161" y="3241471"/>
            <a:ext cx="1767181" cy="5539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bg1"/>
                </a:solidFill>
                <a:latin typeface="Quicksand" panose="00000500000000000000" pitchFamily="2" charset="0"/>
              </a:rPr>
              <a:t>arduino</a:t>
            </a:r>
            <a:endParaRPr lang="pt-BR" sz="3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29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9B43BF01-5FDF-4D0E-BB83-98D81833DC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35" y="2733499"/>
            <a:ext cx="1550393" cy="15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6062416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882354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676190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1039504" y="4867330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557882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790298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2098369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 err="1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  <a:endParaRPr lang="pt-BR" sz="711" b="1" dirty="0">
              <a:solidFill>
                <a:srgbClr val="7030A0"/>
              </a:solidFill>
              <a:latin typeface="Quicksand" panose="00000500000000000000" pitchFamily="2" charset="0"/>
            </a:endParaRP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845349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1474597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79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6280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66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71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18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87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66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97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31" y="1022915"/>
            <a:ext cx="320082" cy="320082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932013" y="236696"/>
            <a:ext cx="1845805" cy="2318182"/>
            <a:chOff x="3932013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5097095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842964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5351348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842964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938948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939179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932013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24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19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66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2" y="4245914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6" y="3728042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8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9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7" y="2250734"/>
            <a:ext cx="425031" cy="425031"/>
          </a:xfrm>
          <a:prstGeom prst="rect">
            <a:avLst/>
          </a:prstGeom>
        </p:spPr>
      </p:pic>
      <p:grpSp>
        <p:nvGrpSpPr>
          <p:cNvPr id="14" name="lines2">
            <a:extLst>
              <a:ext uri="{FF2B5EF4-FFF2-40B4-BE49-F238E27FC236}">
                <a16:creationId xmlns:a16="http://schemas.microsoft.com/office/drawing/2014/main" id="{8F8F5A85-0D4A-4D45-8A61-5A0AB115702F}"/>
              </a:ext>
            </a:extLst>
          </p:cNvPr>
          <p:cNvGrpSpPr/>
          <p:nvPr/>
        </p:nvGrpSpPr>
        <p:grpSpPr>
          <a:xfrm>
            <a:off x="1341010" y="2161138"/>
            <a:ext cx="3484973" cy="2399080"/>
            <a:chOff x="1341010" y="2161138"/>
            <a:chExt cx="3484973" cy="2399080"/>
          </a:xfrm>
        </p:grpSpPr>
        <p:cxnSp>
          <p:nvCxnSpPr>
            <p:cNvPr id="57" name="8">
              <a:extLst>
                <a:ext uri="{FF2B5EF4-FFF2-40B4-BE49-F238E27FC236}">
                  <a16:creationId xmlns:a16="http://schemas.microsoft.com/office/drawing/2014/main" id="{4BF45B53-BF74-4F8E-9C3C-D4B40ECC97E3}"/>
                </a:ext>
              </a:extLst>
            </p:cNvPr>
            <p:cNvCxnSpPr>
              <a:cxnSpLocks/>
            </p:cNvCxnSpPr>
            <p:nvPr/>
          </p:nvCxnSpPr>
          <p:spPr>
            <a:xfrm>
              <a:off x="3332282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9">
              <a:extLst>
                <a:ext uri="{FF2B5EF4-FFF2-40B4-BE49-F238E27FC236}">
                  <a16:creationId xmlns:a16="http://schemas.microsoft.com/office/drawing/2014/main" id="{FEC5250C-B97D-4683-9F63-E7B2942BEA04}"/>
                </a:ext>
              </a:extLst>
            </p:cNvPr>
            <p:cNvCxnSpPr>
              <a:cxnSpLocks/>
            </p:cNvCxnSpPr>
            <p:nvPr/>
          </p:nvCxnSpPr>
          <p:spPr>
            <a:xfrm>
              <a:off x="1554400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10">
              <a:extLst>
                <a:ext uri="{FF2B5EF4-FFF2-40B4-BE49-F238E27FC236}">
                  <a16:creationId xmlns:a16="http://schemas.microsoft.com/office/drawing/2014/main" id="{AEC15D26-5E23-430C-B490-40871607F1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97178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11">
              <a:extLst>
                <a:ext uri="{FF2B5EF4-FFF2-40B4-BE49-F238E27FC236}">
                  <a16:creationId xmlns:a16="http://schemas.microsoft.com/office/drawing/2014/main" id="{F1D17F46-2F06-4167-9D8D-8B81A8F273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10565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12">
              <a:extLst>
                <a:ext uri="{FF2B5EF4-FFF2-40B4-BE49-F238E27FC236}">
                  <a16:creationId xmlns:a16="http://schemas.microsoft.com/office/drawing/2014/main" id="{FFF2D980-22A5-49C5-B00C-A9B6BB3A3F7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40157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13">
              <a:extLst>
                <a:ext uri="{FF2B5EF4-FFF2-40B4-BE49-F238E27FC236}">
                  <a16:creationId xmlns:a16="http://schemas.microsoft.com/office/drawing/2014/main" id="{B291C54B-8B03-48F4-B984-ACEC14AFF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660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14">
              <a:extLst>
                <a:ext uri="{FF2B5EF4-FFF2-40B4-BE49-F238E27FC236}">
                  <a16:creationId xmlns:a16="http://schemas.microsoft.com/office/drawing/2014/main" id="{1CF68F57-C8C8-4E85-8887-25DAD3963D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168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15">
              <a:extLst>
                <a:ext uri="{FF2B5EF4-FFF2-40B4-BE49-F238E27FC236}">
                  <a16:creationId xmlns:a16="http://schemas.microsoft.com/office/drawing/2014/main" id="{3384A4A7-96C7-479A-87A7-EE7C4B3BC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621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LETAR">
            <a:extLst>
              <a:ext uri="{FF2B5EF4-FFF2-40B4-BE49-F238E27FC236}">
                <a16:creationId xmlns:a16="http://schemas.microsoft.com/office/drawing/2014/main" id="{3CF9E2E9-2D0C-4B67-81EF-E84368465BB6}"/>
              </a:ext>
            </a:extLst>
          </p:cNvPr>
          <p:cNvSpPr>
            <a:spLocks/>
          </p:cNvSpPr>
          <p:nvPr/>
        </p:nvSpPr>
        <p:spPr>
          <a:xfrm>
            <a:off x="-224932" y="5161929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6" name="EXIBIR">
            <a:extLst>
              <a:ext uri="{FF2B5EF4-FFF2-40B4-BE49-F238E27FC236}">
                <a16:creationId xmlns:a16="http://schemas.microsoft.com/office/drawing/2014/main" id="{FD5CD101-7E44-4CDE-BEAC-B1E995AADDC8}"/>
              </a:ext>
            </a:extLst>
          </p:cNvPr>
          <p:cNvSpPr>
            <a:spLocks/>
          </p:cNvSpPr>
          <p:nvPr/>
        </p:nvSpPr>
        <p:spPr>
          <a:xfrm>
            <a:off x="8080744" y="5394197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4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ackground">
            <a:extLst>
              <a:ext uri="{FF2B5EF4-FFF2-40B4-BE49-F238E27FC236}">
                <a16:creationId xmlns:a16="http://schemas.microsoft.com/office/drawing/2014/main" id="{88E37B2A-29AA-4E6E-B51A-F80D98D78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658" name="NUVEM">
            <a:extLst>
              <a:ext uri="{FF2B5EF4-FFF2-40B4-BE49-F238E27FC236}">
                <a16:creationId xmlns:a16="http://schemas.microsoft.com/office/drawing/2014/main" id="{882F54C8-6758-4C3C-AF65-6CE9D77F2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16257" y="-253711"/>
            <a:ext cx="1520456" cy="520374"/>
          </a:xfrm>
          <a:prstGeom prst="roundRect">
            <a:avLst/>
          </a:prstGeom>
          <a:solidFill>
            <a:srgbClr val="13C1F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Quicksand" panose="00000500000000000000" pitchFamily="2" charset="0"/>
            </a:endParaRPr>
          </a:p>
          <a:p>
            <a:pPr algn="ctr"/>
            <a:r>
              <a:rPr lang="pt-BR" dirty="0">
                <a:latin typeface="Quicksand" panose="00000500000000000000" pitchFamily="2" charset="0"/>
              </a:rPr>
              <a:t>NUVEM</a:t>
            </a:r>
          </a:p>
        </p:txBody>
      </p:sp>
      <p:sp>
        <p:nvSpPr>
          <p:cNvPr id="315" name="info-text2">
            <a:extLst>
              <a:ext uri="{FF2B5EF4-FFF2-40B4-BE49-F238E27FC236}">
                <a16:creationId xmlns:a16="http://schemas.microsoft.com/office/drawing/2014/main" id="{B8F41526-869A-4CD4-B94C-8F850FE212AF}"/>
              </a:ext>
            </a:extLst>
          </p:cNvPr>
          <p:cNvSpPr txBox="1">
            <a:spLocks/>
          </p:cNvSpPr>
          <p:nvPr/>
        </p:nvSpPr>
        <p:spPr>
          <a:xfrm>
            <a:off x="5505203" y="468292"/>
            <a:ext cx="1190884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Banco de Dados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Microsoft MYSQL Server</a:t>
            </a:r>
          </a:p>
        </p:txBody>
      </p:sp>
      <p:sp>
        <p:nvSpPr>
          <p:cNvPr id="318" name="info-text3">
            <a:extLst>
              <a:ext uri="{FF2B5EF4-FFF2-40B4-BE49-F238E27FC236}">
                <a16:creationId xmlns:a16="http://schemas.microsoft.com/office/drawing/2014/main" id="{E68EE20D-7296-4145-A5CE-51F6D7337A07}"/>
              </a:ext>
            </a:extLst>
          </p:cNvPr>
          <p:cNvSpPr txBox="1">
            <a:spLocks/>
          </p:cNvSpPr>
          <p:nvPr/>
        </p:nvSpPr>
        <p:spPr>
          <a:xfrm>
            <a:off x="2325141" y="489143"/>
            <a:ext cx="772570" cy="529889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Tecnologias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Javascript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CSS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HTML</a:t>
            </a:r>
          </a:p>
        </p:txBody>
      </p:sp>
      <p:sp>
        <p:nvSpPr>
          <p:cNvPr id="319" name="info-text4">
            <a:extLst>
              <a:ext uri="{FF2B5EF4-FFF2-40B4-BE49-F238E27FC236}">
                <a16:creationId xmlns:a16="http://schemas.microsoft.com/office/drawing/2014/main" id="{8E88B077-85D4-4988-B7B9-0491E64A339A}"/>
              </a:ext>
            </a:extLst>
          </p:cNvPr>
          <p:cNvSpPr txBox="1">
            <a:spLocks/>
          </p:cNvSpPr>
          <p:nvPr/>
        </p:nvSpPr>
        <p:spPr>
          <a:xfrm>
            <a:off x="4118977" y="3532415"/>
            <a:ext cx="1315017" cy="311111"/>
          </a:xfrm>
          <a:prstGeom prst="rect">
            <a:avLst/>
          </a:prstGeom>
          <a:noFill/>
          <a:ln w="19050">
            <a:solidFill>
              <a:srgbClr val="13C1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Hospedagem em NUVEM</a:t>
            </a:r>
          </a:p>
          <a:p>
            <a:pPr algn="ctr"/>
            <a:r>
              <a:rPr lang="pt-BR" sz="711" b="1" dirty="0">
                <a:solidFill>
                  <a:srgbClr val="13C1F7"/>
                </a:solidFill>
                <a:latin typeface="Quicksand" panose="00000500000000000000" pitchFamily="2" charset="0"/>
              </a:rPr>
              <a:t>(AZURE)</a:t>
            </a:r>
          </a:p>
        </p:txBody>
      </p:sp>
      <p:sp>
        <p:nvSpPr>
          <p:cNvPr id="320" name="info-text5">
            <a:extLst>
              <a:ext uri="{FF2B5EF4-FFF2-40B4-BE49-F238E27FC236}">
                <a16:creationId xmlns:a16="http://schemas.microsoft.com/office/drawing/2014/main" id="{8D737546-B6CD-4562-B809-E724C01EAE60}"/>
              </a:ext>
            </a:extLst>
          </p:cNvPr>
          <p:cNvSpPr txBox="1">
            <a:spLocks/>
          </p:cNvSpPr>
          <p:nvPr/>
        </p:nvSpPr>
        <p:spPr>
          <a:xfrm>
            <a:off x="482291" y="4869161"/>
            <a:ext cx="586801" cy="2017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Unidade</a:t>
            </a:r>
          </a:p>
        </p:txBody>
      </p:sp>
      <p:sp>
        <p:nvSpPr>
          <p:cNvPr id="321" name="!!info-text6">
            <a:extLst>
              <a:ext uri="{FF2B5EF4-FFF2-40B4-BE49-F238E27FC236}">
                <a16:creationId xmlns:a16="http://schemas.microsoft.com/office/drawing/2014/main" id="{B595522B-2544-4695-BBA3-3D9B2724361A}"/>
              </a:ext>
            </a:extLst>
          </p:cNvPr>
          <p:cNvSpPr txBox="1">
            <a:spLocks/>
          </p:cNvSpPr>
          <p:nvPr/>
        </p:nvSpPr>
        <p:spPr>
          <a:xfrm>
            <a:off x="3000669" y="4570116"/>
            <a:ext cx="513146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sensor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(DHT11)</a:t>
            </a:r>
          </a:p>
        </p:txBody>
      </p:sp>
      <p:sp>
        <p:nvSpPr>
          <p:cNvPr id="322" name="!!info-text7">
            <a:extLst>
              <a:ext uri="{FF2B5EF4-FFF2-40B4-BE49-F238E27FC236}">
                <a16:creationId xmlns:a16="http://schemas.microsoft.com/office/drawing/2014/main" id="{74CAF260-E7E1-4BC1-8CCF-4B3DAD2014D5}"/>
              </a:ext>
            </a:extLst>
          </p:cNvPr>
          <p:cNvSpPr txBox="1">
            <a:spLocks/>
          </p:cNvSpPr>
          <p:nvPr/>
        </p:nvSpPr>
        <p:spPr>
          <a:xfrm>
            <a:off x="2233085" y="4499147"/>
            <a:ext cx="692338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protoboard</a:t>
            </a: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(Mini 170)</a:t>
            </a:r>
          </a:p>
        </p:txBody>
      </p:sp>
      <p:sp>
        <p:nvSpPr>
          <p:cNvPr id="323" name="!!info-text8">
            <a:extLst>
              <a:ext uri="{FF2B5EF4-FFF2-40B4-BE49-F238E27FC236}">
                <a16:creationId xmlns:a16="http://schemas.microsoft.com/office/drawing/2014/main" id="{120560DC-27C3-43A3-8742-9A18D7822EDA}"/>
              </a:ext>
            </a:extLst>
          </p:cNvPr>
          <p:cNvSpPr txBox="1">
            <a:spLocks/>
          </p:cNvSpPr>
          <p:nvPr/>
        </p:nvSpPr>
        <p:spPr>
          <a:xfrm>
            <a:off x="1541156" y="4547329"/>
            <a:ext cx="595191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11" b="1" dirty="0" err="1">
                <a:solidFill>
                  <a:srgbClr val="7030A0"/>
                </a:solidFill>
                <a:latin typeface="Quicksand" panose="00000500000000000000" pitchFamily="2" charset="0"/>
              </a:rPr>
              <a:t>arduino</a:t>
            </a:r>
            <a:endParaRPr lang="pt-BR" sz="711" b="1" dirty="0">
              <a:solidFill>
                <a:srgbClr val="7030A0"/>
              </a:solidFill>
              <a:latin typeface="Quicksand" panose="00000500000000000000" pitchFamily="2" charset="0"/>
            </a:endParaRPr>
          </a:p>
          <a:p>
            <a:pPr algn="ctr"/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(Uno R3)</a:t>
            </a:r>
          </a:p>
        </p:txBody>
      </p:sp>
      <p:sp>
        <p:nvSpPr>
          <p:cNvPr id="52" name="info-text10">
            <a:extLst>
              <a:ext uri="{FF2B5EF4-FFF2-40B4-BE49-F238E27FC236}">
                <a16:creationId xmlns:a16="http://schemas.microsoft.com/office/drawing/2014/main" id="{890FF03B-7D69-4862-A128-95309526DD2F}"/>
              </a:ext>
            </a:extLst>
          </p:cNvPr>
          <p:cNvSpPr txBox="1">
            <a:spLocks/>
          </p:cNvSpPr>
          <p:nvPr/>
        </p:nvSpPr>
        <p:spPr>
          <a:xfrm>
            <a:off x="288136" y="1595890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C6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264" name="info-text14">
            <a:extLst>
              <a:ext uri="{FF2B5EF4-FFF2-40B4-BE49-F238E27FC236}">
                <a16:creationId xmlns:a16="http://schemas.microsoft.com/office/drawing/2014/main" id="{FF136DC3-C674-44FC-B552-554CA00DA44D}"/>
              </a:ext>
            </a:extLst>
          </p:cNvPr>
          <p:cNvSpPr txBox="1">
            <a:spLocks/>
          </p:cNvSpPr>
          <p:nvPr/>
        </p:nvSpPr>
        <p:spPr>
          <a:xfrm>
            <a:off x="917384" y="2937784"/>
            <a:ext cx="1379958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PowerEdge T150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Pentium G6405T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 DDR4 3200MHz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2TB HD SATA 6Gbps</a:t>
            </a:r>
          </a:p>
        </p:txBody>
      </p:sp>
      <p:pic>
        <p:nvPicPr>
          <p:cNvPr id="92" name="NUVEM" descr="Ícone&#10;&#10;Descrição gerada automaticamente">
            <a:extLst>
              <a:ext uri="{FF2B5EF4-FFF2-40B4-BE49-F238E27FC236}">
                <a16:creationId xmlns:a16="http://schemas.microsoft.com/office/drawing/2014/main" id="{83D92FD9-FE57-4048-8DCC-AAC6A518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66" y="2554878"/>
            <a:ext cx="1066941" cy="1066942"/>
          </a:xfrm>
          <a:prstGeom prst="rect">
            <a:avLst/>
          </a:prstGeom>
        </p:spPr>
      </p:pic>
      <p:pic>
        <p:nvPicPr>
          <p:cNvPr id="54" name="azure logo">
            <a:extLst>
              <a:ext uri="{FF2B5EF4-FFF2-40B4-BE49-F238E27FC236}">
                <a16:creationId xmlns:a16="http://schemas.microsoft.com/office/drawing/2014/main" id="{DD974875-B6B9-48C0-8CC6-1AD6F572D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067" y="2664031"/>
            <a:ext cx="378056" cy="378056"/>
          </a:xfrm>
          <a:prstGeom prst="rect">
            <a:avLst/>
          </a:prstGeom>
          <a:ln>
            <a:noFill/>
          </a:ln>
        </p:spPr>
      </p:pic>
      <p:pic>
        <p:nvPicPr>
          <p:cNvPr id="96" name="SaaS" descr="Ícone&#10;&#10;Descrição gerada automaticamente">
            <a:extLst>
              <a:ext uri="{FF2B5EF4-FFF2-40B4-BE49-F238E27FC236}">
                <a16:creationId xmlns:a16="http://schemas.microsoft.com/office/drawing/2014/main" id="{F4C989F1-D793-4C69-AA43-39CDEC2C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3" y="1406205"/>
            <a:ext cx="640164" cy="640165"/>
          </a:xfrm>
          <a:prstGeom prst="rect">
            <a:avLst/>
          </a:prstGeom>
        </p:spPr>
      </p:pic>
      <p:pic>
        <p:nvPicPr>
          <p:cNvPr id="5" name="nodeJS" descr="Ícone&#10;&#10;Descrição gerada automaticamente">
            <a:extLst>
              <a:ext uri="{FF2B5EF4-FFF2-40B4-BE49-F238E27FC236}">
                <a16:creationId xmlns:a16="http://schemas.microsoft.com/office/drawing/2014/main" id="{82573144-D759-40AC-992B-5FFCDA4C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58" y="743392"/>
            <a:ext cx="426777" cy="426777"/>
          </a:xfrm>
          <a:prstGeom prst="rect">
            <a:avLst/>
          </a:prstGeom>
        </p:spPr>
      </p:pic>
      <p:pic>
        <p:nvPicPr>
          <p:cNvPr id="104" name="bd" descr="Ícone&#10;&#10;Descrição gerada automaticamente">
            <a:extLst>
              <a:ext uri="{FF2B5EF4-FFF2-40B4-BE49-F238E27FC236}">
                <a16:creationId xmlns:a16="http://schemas.microsoft.com/office/drawing/2014/main" id="{607AB2CB-3D83-4480-A09B-6B6CB86F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05" y="483394"/>
            <a:ext cx="426777" cy="426777"/>
          </a:xfrm>
          <a:prstGeom prst="rect">
            <a:avLst/>
          </a:prstGeom>
        </p:spPr>
      </p:pic>
      <p:pic>
        <p:nvPicPr>
          <p:cNvPr id="100" name="site" descr="Uma imagem contendo Forma&#10;&#10;Descrição gerada automaticamente">
            <a:extLst>
              <a:ext uri="{FF2B5EF4-FFF2-40B4-BE49-F238E27FC236}">
                <a16:creationId xmlns:a16="http://schemas.microsoft.com/office/drawing/2014/main" id="{F95E5FAB-FA10-4CEF-8B0B-386ED11E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74" y="486500"/>
            <a:ext cx="426777" cy="426777"/>
          </a:xfrm>
          <a:prstGeom prst="rect">
            <a:avLst/>
          </a:prstGeom>
        </p:spPr>
      </p:pic>
      <p:pic>
        <p:nvPicPr>
          <p:cNvPr id="112" name="js" descr="Logotipo&#10;&#10;Descrição gerada automaticamente">
            <a:extLst>
              <a:ext uri="{FF2B5EF4-FFF2-40B4-BE49-F238E27FC236}">
                <a16:creationId xmlns:a16="http://schemas.microsoft.com/office/drawing/2014/main" id="{D5C5CED0-95D6-4ECD-AC20-151510096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53" y="76655"/>
            <a:ext cx="320082" cy="320082"/>
          </a:xfrm>
          <a:prstGeom prst="rect">
            <a:avLst/>
          </a:prstGeom>
        </p:spPr>
      </p:pic>
      <p:pic>
        <p:nvPicPr>
          <p:cNvPr id="108" name="html" descr="Logotipo, Ícone&#10;&#10;Descrição gerada automaticamente">
            <a:extLst>
              <a:ext uri="{FF2B5EF4-FFF2-40B4-BE49-F238E27FC236}">
                <a16:creationId xmlns:a16="http://schemas.microsoft.com/office/drawing/2014/main" id="{FD83FBF9-61B4-4EF5-B1A6-86F39432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84" y="539912"/>
            <a:ext cx="320082" cy="320082"/>
          </a:xfrm>
          <a:prstGeom prst="rect">
            <a:avLst/>
          </a:prstGeom>
        </p:spPr>
      </p:pic>
      <p:pic>
        <p:nvPicPr>
          <p:cNvPr id="116" name="css" descr="Ícone&#10;&#10;Descrição gerada automaticamente">
            <a:extLst>
              <a:ext uri="{FF2B5EF4-FFF2-40B4-BE49-F238E27FC236}">
                <a16:creationId xmlns:a16="http://schemas.microsoft.com/office/drawing/2014/main" id="{E2BDC217-F524-4C89-9A13-7F69B331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18" y="1022915"/>
            <a:ext cx="320082" cy="320082"/>
          </a:xfrm>
          <a:prstGeom prst="rect">
            <a:avLst/>
          </a:prstGeom>
        </p:spPr>
      </p:pic>
      <p:pic>
        <p:nvPicPr>
          <p:cNvPr id="132" name="sensor" descr="Uma imagem contendo Ícone&#10;&#10;Descrição gerada automaticamente">
            <a:extLst>
              <a:ext uri="{FF2B5EF4-FFF2-40B4-BE49-F238E27FC236}">
                <a16:creationId xmlns:a16="http://schemas.microsoft.com/office/drawing/2014/main" id="{AB7478B9-5944-4C4B-9AD2-ACD192C81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4245915"/>
            <a:ext cx="316096" cy="320082"/>
          </a:xfrm>
          <a:prstGeom prst="rect">
            <a:avLst/>
          </a:prstGeom>
        </p:spPr>
      </p:pic>
      <p:pic>
        <p:nvPicPr>
          <p:cNvPr id="128" name="protoboard" descr="Ícone&#10;&#10;Descrição gerada automaticamente com confiança média">
            <a:extLst>
              <a:ext uri="{FF2B5EF4-FFF2-40B4-BE49-F238E27FC236}">
                <a16:creationId xmlns:a16="http://schemas.microsoft.com/office/drawing/2014/main" id="{ECB0AD55-8383-481E-8FC3-BED6B4630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06" y="4247383"/>
            <a:ext cx="316096" cy="320082"/>
          </a:xfrm>
          <a:prstGeom prst="rect">
            <a:avLst/>
          </a:prstGeom>
        </p:spPr>
      </p:pic>
      <p:pic>
        <p:nvPicPr>
          <p:cNvPr id="124" name="arduino" descr="Esquemático, Ícone, Código QR&#10;&#10;Descrição gerada automaticamente">
            <a:extLst>
              <a:ext uri="{FF2B5EF4-FFF2-40B4-BE49-F238E27FC236}">
                <a16:creationId xmlns:a16="http://schemas.microsoft.com/office/drawing/2014/main" id="{56DB52C5-5EDE-492F-A762-45C863D66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3" y="4245997"/>
            <a:ext cx="316096" cy="320082"/>
          </a:xfrm>
          <a:prstGeom prst="rect">
            <a:avLst/>
          </a:prstGeom>
        </p:spPr>
      </p:pic>
      <p:pic>
        <p:nvPicPr>
          <p:cNvPr id="136" name="unidade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8D74D369-A42F-4A69-A02D-77D97BA5A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9" y="4240135"/>
            <a:ext cx="640164" cy="640165"/>
          </a:xfrm>
          <a:prstGeom prst="rect">
            <a:avLst/>
          </a:prstGeom>
        </p:spPr>
      </p:pic>
      <p:pic>
        <p:nvPicPr>
          <p:cNvPr id="361" name="wifi_unidade" descr="Ícone&#10;&#10;Descrição gerada automaticamente">
            <a:extLst>
              <a:ext uri="{FF2B5EF4-FFF2-40B4-BE49-F238E27FC236}">
                <a16:creationId xmlns:a16="http://schemas.microsoft.com/office/drawing/2014/main" id="{FBFB2CE3-B26F-4DDD-B74F-F868709FB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" y="3749861"/>
            <a:ext cx="288000" cy="288000"/>
          </a:xfrm>
          <a:prstGeom prst="rect">
            <a:avLst/>
          </a:prstGeom>
        </p:spPr>
      </p:pic>
      <p:pic>
        <p:nvPicPr>
          <p:cNvPr id="230" name="servidor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0426419-7CCE-4786-93E0-CE58956138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5" y="3062193"/>
            <a:ext cx="426777" cy="426777"/>
          </a:xfrm>
          <a:prstGeom prst="rect">
            <a:avLst/>
          </a:prstGeom>
        </p:spPr>
      </p:pic>
      <p:pic>
        <p:nvPicPr>
          <p:cNvPr id="97" name="roteador_unidade" descr="Ícone&#10;&#10;Descrição gerada automaticamente">
            <a:extLst>
              <a:ext uri="{FF2B5EF4-FFF2-40B4-BE49-F238E27FC236}">
                <a16:creationId xmlns:a16="http://schemas.microsoft.com/office/drawing/2014/main" id="{8E4D95BC-FA09-4EB4-BA6D-8E10D8324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6" y="1947749"/>
            <a:ext cx="426777" cy="426777"/>
          </a:xfrm>
          <a:prstGeom prst="rect">
            <a:avLst/>
          </a:prstGeom>
        </p:spPr>
      </p:pic>
      <p:pic>
        <p:nvPicPr>
          <p:cNvPr id="98" name="firewall_unidad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35D7E72-2B20-4809-A4A0-D0BEA6A81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34" y="2250734"/>
            <a:ext cx="425031" cy="425031"/>
          </a:xfrm>
          <a:prstGeom prst="rect">
            <a:avLst/>
          </a:prstGeom>
        </p:spPr>
      </p:pic>
      <p:grpSp>
        <p:nvGrpSpPr>
          <p:cNvPr id="534" name="lines1">
            <a:extLst>
              <a:ext uri="{FF2B5EF4-FFF2-40B4-BE49-F238E27FC236}">
                <a16:creationId xmlns:a16="http://schemas.microsoft.com/office/drawing/2014/main" id="{E9D5E931-6A39-4550-918F-8F904D4669BA}"/>
              </a:ext>
            </a:extLst>
          </p:cNvPr>
          <p:cNvGrpSpPr/>
          <p:nvPr/>
        </p:nvGrpSpPr>
        <p:grpSpPr>
          <a:xfrm>
            <a:off x="3374800" y="236696"/>
            <a:ext cx="1845805" cy="2318182"/>
            <a:chOff x="3374800" y="236696"/>
            <a:chExt cx="1845805" cy="2318182"/>
          </a:xfrm>
        </p:grpSpPr>
        <p:cxnSp>
          <p:nvCxnSpPr>
            <p:cNvPr id="102" name="1">
              <a:extLst>
                <a:ext uri="{FF2B5EF4-FFF2-40B4-BE49-F238E27FC236}">
                  <a16:creationId xmlns:a16="http://schemas.microsoft.com/office/drawing/2014/main" id="{B295D783-8D79-4A34-BED9-D47651D601E3}"/>
                </a:ext>
              </a:extLst>
            </p:cNvPr>
            <p:cNvCxnSpPr>
              <a:cxnSpLocks/>
              <a:stCxn id="92" idx="0"/>
              <a:endCxn id="96" idx="2"/>
            </p:cNvCxnSpPr>
            <p:nvPr/>
          </p:nvCxnSpPr>
          <p:spPr>
            <a:xfrm rot="16200000" flipV="1">
              <a:off x="4539882" y="2300623"/>
              <a:ext cx="508508" cy="2"/>
            </a:xfrm>
            <a:prstGeom prst="bentConnector3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2">
              <a:extLst>
                <a:ext uri="{FF2B5EF4-FFF2-40B4-BE49-F238E27FC236}">
                  <a16:creationId xmlns:a16="http://schemas.microsoft.com/office/drawing/2014/main" id="{6A5E7C87-EF3D-45A0-A735-8D3E0209ED7A}"/>
                </a:ext>
              </a:extLst>
            </p:cNvPr>
            <p:cNvCxnSpPr>
              <a:cxnSpLocks/>
              <a:stCxn id="100" idx="3"/>
              <a:endCxn id="96" idx="0"/>
            </p:cNvCxnSpPr>
            <p:nvPr/>
          </p:nvCxnSpPr>
          <p:spPr>
            <a:xfrm>
              <a:off x="4285751" y="699889"/>
              <a:ext cx="508384" cy="70631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3">
              <a:extLst>
                <a:ext uri="{FF2B5EF4-FFF2-40B4-BE49-F238E27FC236}">
                  <a16:creationId xmlns:a16="http://schemas.microsoft.com/office/drawing/2014/main" id="{BCA0C5D1-2CD1-4274-8E88-4D1C81409A36}"/>
                </a:ext>
              </a:extLst>
            </p:cNvPr>
            <p:cNvCxnSpPr>
              <a:cxnSpLocks/>
              <a:stCxn id="104" idx="1"/>
              <a:endCxn id="96" idx="0"/>
            </p:cNvCxnSpPr>
            <p:nvPr/>
          </p:nvCxnSpPr>
          <p:spPr>
            <a:xfrm flipH="1">
              <a:off x="4794135" y="696783"/>
              <a:ext cx="426470" cy="709422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4">
              <a:extLst>
                <a:ext uri="{FF2B5EF4-FFF2-40B4-BE49-F238E27FC236}">
                  <a16:creationId xmlns:a16="http://schemas.microsoft.com/office/drawing/2014/main" id="{AB1FF230-B611-4B8F-A552-BDC44499076C}"/>
                </a:ext>
              </a:extLst>
            </p:cNvPr>
            <p:cNvCxnSpPr>
              <a:cxnSpLocks/>
              <a:stCxn id="100" idx="3"/>
              <a:endCxn id="104" idx="1"/>
            </p:cNvCxnSpPr>
            <p:nvPr/>
          </p:nvCxnSpPr>
          <p:spPr>
            <a:xfrm flipV="1">
              <a:off x="4285751" y="696783"/>
              <a:ext cx="934854" cy="3106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5">
              <a:extLst>
                <a:ext uri="{FF2B5EF4-FFF2-40B4-BE49-F238E27FC236}">
                  <a16:creationId xmlns:a16="http://schemas.microsoft.com/office/drawing/2014/main" id="{472166DA-AD18-4004-B03E-EAF65B1406CC}"/>
                </a:ext>
              </a:extLst>
            </p:cNvPr>
            <p:cNvCxnSpPr>
              <a:cxnSpLocks/>
              <a:stCxn id="112" idx="3"/>
              <a:endCxn id="100" idx="1"/>
            </p:cNvCxnSpPr>
            <p:nvPr/>
          </p:nvCxnSpPr>
          <p:spPr>
            <a:xfrm>
              <a:off x="3381735" y="236696"/>
              <a:ext cx="477239" cy="463193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6">
              <a:extLst>
                <a:ext uri="{FF2B5EF4-FFF2-40B4-BE49-F238E27FC236}">
                  <a16:creationId xmlns:a16="http://schemas.microsoft.com/office/drawing/2014/main" id="{94021463-426D-4E83-8AE7-21E582AA2449}"/>
                </a:ext>
              </a:extLst>
            </p:cNvPr>
            <p:cNvCxnSpPr>
              <a:cxnSpLocks/>
              <a:stCxn id="108" idx="3"/>
              <a:endCxn id="100" idx="1"/>
            </p:cNvCxnSpPr>
            <p:nvPr/>
          </p:nvCxnSpPr>
          <p:spPr>
            <a:xfrm flipV="1">
              <a:off x="3381966" y="699889"/>
              <a:ext cx="477008" cy="64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7">
              <a:extLst>
                <a:ext uri="{FF2B5EF4-FFF2-40B4-BE49-F238E27FC236}">
                  <a16:creationId xmlns:a16="http://schemas.microsoft.com/office/drawing/2014/main" id="{55DCA934-CBD5-4BCE-9A1D-731A5EB143EF}"/>
                </a:ext>
              </a:extLst>
            </p:cNvPr>
            <p:cNvCxnSpPr>
              <a:cxnSpLocks/>
              <a:stCxn id="116" idx="3"/>
              <a:endCxn id="100" idx="1"/>
            </p:cNvCxnSpPr>
            <p:nvPr/>
          </p:nvCxnSpPr>
          <p:spPr>
            <a:xfrm flipV="1">
              <a:off x="3374800" y="699889"/>
              <a:ext cx="484174" cy="483067"/>
            </a:xfrm>
            <a:prstGeom prst="line">
              <a:avLst/>
            </a:prstGeom>
            <a:ln w="28575">
              <a:solidFill>
                <a:srgbClr val="13C1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LETAR">
            <a:extLst>
              <a:ext uri="{FF2B5EF4-FFF2-40B4-BE49-F238E27FC236}">
                <a16:creationId xmlns:a16="http://schemas.microsoft.com/office/drawing/2014/main" id="{C7F54594-DE23-4081-9F8F-59ED41AA4076}"/>
              </a:ext>
            </a:extLst>
          </p:cNvPr>
          <p:cNvSpPr>
            <a:spLocks/>
          </p:cNvSpPr>
          <p:nvPr/>
        </p:nvSpPr>
        <p:spPr>
          <a:xfrm>
            <a:off x="-39771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COLETAR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grpSp>
        <p:nvGrpSpPr>
          <p:cNvPr id="67" name="lines2">
            <a:extLst>
              <a:ext uri="{FF2B5EF4-FFF2-40B4-BE49-F238E27FC236}">
                <a16:creationId xmlns:a16="http://schemas.microsoft.com/office/drawing/2014/main" id="{3774CD9E-12F1-4DDB-A14F-4657518AB20F}"/>
              </a:ext>
            </a:extLst>
          </p:cNvPr>
          <p:cNvGrpSpPr/>
          <p:nvPr/>
        </p:nvGrpSpPr>
        <p:grpSpPr>
          <a:xfrm>
            <a:off x="775693" y="2161138"/>
            <a:ext cx="3484973" cy="2399080"/>
            <a:chOff x="775693" y="2161138"/>
            <a:chExt cx="3484973" cy="2399080"/>
          </a:xfrm>
        </p:grpSpPr>
        <p:cxnSp>
          <p:nvCxnSpPr>
            <p:cNvPr id="68" name="8">
              <a:extLst>
                <a:ext uri="{FF2B5EF4-FFF2-40B4-BE49-F238E27FC236}">
                  <a16:creationId xmlns:a16="http://schemas.microsoft.com/office/drawing/2014/main" id="{2C106384-2EAA-4777-BE7C-59726A2E3D5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965" y="2463250"/>
              <a:ext cx="1493701" cy="625099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9">
              <a:extLst>
                <a:ext uri="{FF2B5EF4-FFF2-40B4-BE49-F238E27FC236}">
                  <a16:creationId xmlns:a16="http://schemas.microsoft.com/office/drawing/2014/main" id="{4A49B9C7-4A8B-4F95-A253-37D84B4D7294}"/>
                </a:ext>
              </a:extLst>
            </p:cNvPr>
            <p:cNvCxnSpPr>
              <a:cxnSpLocks/>
            </p:cNvCxnSpPr>
            <p:nvPr/>
          </p:nvCxnSpPr>
          <p:spPr>
            <a:xfrm>
              <a:off x="989083" y="2161138"/>
              <a:ext cx="1352851" cy="302112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10">
              <a:extLst>
                <a:ext uri="{FF2B5EF4-FFF2-40B4-BE49-F238E27FC236}">
                  <a16:creationId xmlns:a16="http://schemas.microsoft.com/office/drawing/2014/main" id="{7CD48B45-11E0-430E-AA10-A485FF4B9EB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1861" y="2718360"/>
              <a:ext cx="687667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11">
              <a:extLst>
                <a:ext uri="{FF2B5EF4-FFF2-40B4-BE49-F238E27FC236}">
                  <a16:creationId xmlns:a16="http://schemas.microsoft.com/office/drawing/2014/main" id="{437D28BE-5C87-4B27-94A4-B15E1B57204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5248" y="3619416"/>
              <a:ext cx="260891" cy="1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12">
              <a:extLst>
                <a:ext uri="{FF2B5EF4-FFF2-40B4-BE49-F238E27FC236}">
                  <a16:creationId xmlns:a16="http://schemas.microsoft.com/office/drawing/2014/main" id="{CA12BCFF-8D7F-47D6-A9A6-52FAC33EBB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4840" y="4138714"/>
              <a:ext cx="202274" cy="5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13">
              <a:extLst>
                <a:ext uri="{FF2B5EF4-FFF2-40B4-BE49-F238E27FC236}">
                  <a16:creationId xmlns:a16="http://schemas.microsoft.com/office/drawing/2014/main" id="{63E91630-D45F-4063-9345-C3C4F8BB3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343" y="4401200"/>
              <a:ext cx="599412" cy="15901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14">
              <a:extLst>
                <a:ext uri="{FF2B5EF4-FFF2-40B4-BE49-F238E27FC236}">
                  <a16:creationId xmlns:a16="http://schemas.microsoft.com/office/drawing/2014/main" id="{2EFC0FB8-DA74-4DBA-85D1-C918DA759AA2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51" y="4401200"/>
              <a:ext cx="409357" cy="1386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15">
              <a:extLst>
                <a:ext uri="{FF2B5EF4-FFF2-40B4-BE49-F238E27FC236}">
                  <a16:creationId xmlns:a16="http://schemas.microsoft.com/office/drawing/2014/main" id="{3E664EDC-39B5-408A-AFFF-72712E94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7304" y="4401118"/>
              <a:ext cx="360409" cy="1468"/>
            </a:xfrm>
            <a:prstGeom prst="bentConnector3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info-text1">
            <a:extLst>
              <a:ext uri="{FF2B5EF4-FFF2-40B4-BE49-F238E27FC236}">
                <a16:creationId xmlns:a16="http://schemas.microsoft.com/office/drawing/2014/main" id="{988115AC-62A3-4F77-84A0-EFD50739CD42}"/>
              </a:ext>
            </a:extLst>
          </p:cNvPr>
          <p:cNvSpPr txBox="1">
            <a:spLocks/>
          </p:cNvSpPr>
          <p:nvPr/>
        </p:nvSpPr>
        <p:spPr>
          <a:xfrm>
            <a:off x="7323986" y="4239639"/>
            <a:ext cx="1574599" cy="5298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INTEL CORE I5–2400 @2.1GHz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8GB RAM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SSD/HD 120GB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WINDOWS 10</a:t>
            </a:r>
          </a:p>
        </p:txBody>
      </p:sp>
      <p:sp>
        <p:nvSpPr>
          <p:cNvPr id="48" name="info-text10">
            <a:extLst>
              <a:ext uri="{FF2B5EF4-FFF2-40B4-BE49-F238E27FC236}">
                <a16:creationId xmlns:a16="http://schemas.microsoft.com/office/drawing/2014/main" id="{CDD1E887-C6B4-47FB-AF91-E5E640EB35DF}"/>
              </a:ext>
            </a:extLst>
          </p:cNvPr>
          <p:cNvSpPr txBox="1">
            <a:spLocks/>
          </p:cNvSpPr>
          <p:nvPr/>
        </p:nvSpPr>
        <p:spPr>
          <a:xfrm>
            <a:off x="8337951" y="1594597"/>
            <a:ext cx="975113" cy="4205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TP-Link Wireless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Archer C50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4 Portas</a:t>
            </a:r>
          </a:p>
        </p:txBody>
      </p:sp>
      <p:sp>
        <p:nvSpPr>
          <p:cNvPr id="49" name="info-text13">
            <a:extLst>
              <a:ext uri="{FF2B5EF4-FFF2-40B4-BE49-F238E27FC236}">
                <a16:creationId xmlns:a16="http://schemas.microsoft.com/office/drawing/2014/main" id="{8396702A-DECB-40D7-900D-38C11C9BA1FE}"/>
              </a:ext>
            </a:extLst>
          </p:cNvPr>
          <p:cNvSpPr txBox="1">
            <a:spLocks/>
          </p:cNvSpPr>
          <p:nvPr/>
        </p:nvSpPr>
        <p:spPr>
          <a:xfrm>
            <a:off x="8047048" y="2856970"/>
            <a:ext cx="772570" cy="3111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300Mbps</a:t>
            </a:r>
          </a:p>
          <a:p>
            <a:pPr marL="101630" indent="-101630">
              <a:buFont typeface="Arial" panose="020B0604020202020204" pitchFamily="34" charset="0"/>
              <a:buChar char="•"/>
            </a:pPr>
            <a:r>
              <a:rPr lang="pt-BR" sz="711" b="1" dirty="0">
                <a:solidFill>
                  <a:srgbClr val="7030A0"/>
                </a:solidFill>
                <a:latin typeface="Quicksand" panose="00000500000000000000" pitchFamily="2" charset="0"/>
              </a:rPr>
              <a:t>2,4GHz</a:t>
            </a:r>
          </a:p>
        </p:txBody>
      </p:sp>
      <p:pic>
        <p:nvPicPr>
          <p:cNvPr id="50" name="pc_cliente" descr="Ícone&#10;&#10;Descrição gerada automaticamente">
            <a:extLst>
              <a:ext uri="{FF2B5EF4-FFF2-40B4-BE49-F238E27FC236}">
                <a16:creationId xmlns:a16="http://schemas.microsoft.com/office/drawing/2014/main" id="{FC4AC25D-029D-4BB9-BCDF-A7D667D21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36" y="4430718"/>
            <a:ext cx="640164" cy="640165"/>
          </a:xfrm>
          <a:prstGeom prst="rect">
            <a:avLst/>
          </a:prstGeom>
        </p:spPr>
      </p:pic>
      <p:pic>
        <p:nvPicPr>
          <p:cNvPr id="51" name="wifi_cliente" descr="Ícone&#10;&#10;Descrição gerada automaticamente">
            <a:extLst>
              <a:ext uri="{FF2B5EF4-FFF2-40B4-BE49-F238E27FC236}">
                <a16:creationId xmlns:a16="http://schemas.microsoft.com/office/drawing/2014/main" id="{A558AFCC-41A5-4296-B579-5DBB048CB3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8" y="2954731"/>
            <a:ext cx="426777" cy="426777"/>
          </a:xfrm>
          <a:prstGeom prst="rect">
            <a:avLst/>
          </a:prstGeom>
        </p:spPr>
      </p:pic>
      <p:pic>
        <p:nvPicPr>
          <p:cNvPr id="53" name="roteador_cliente" descr="Ícone&#10;&#10;Descrição gerada automaticamente">
            <a:extLst>
              <a:ext uri="{FF2B5EF4-FFF2-40B4-BE49-F238E27FC236}">
                <a16:creationId xmlns:a16="http://schemas.microsoft.com/office/drawing/2014/main" id="{C2F10D7D-607D-4A2A-A2F6-7B69D933B8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7" y="1947182"/>
            <a:ext cx="426777" cy="426777"/>
          </a:xfrm>
          <a:prstGeom prst="rect">
            <a:avLst/>
          </a:prstGeom>
        </p:spPr>
      </p:pic>
      <p:pic>
        <p:nvPicPr>
          <p:cNvPr id="55" name="firewall_cliente" descr="Logotipo&#10;&#10;Descrição gerada automaticamente com confiança média">
            <a:extLst>
              <a:ext uri="{FF2B5EF4-FFF2-40B4-BE49-F238E27FC236}">
                <a16:creationId xmlns:a16="http://schemas.microsoft.com/office/drawing/2014/main" id="{9F03D620-23BE-4C36-A031-AA80432036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57" y="2250733"/>
            <a:ext cx="425031" cy="425031"/>
          </a:xfrm>
          <a:prstGeom prst="rect">
            <a:avLst/>
          </a:prstGeom>
        </p:spPr>
      </p:pic>
      <p:cxnSp>
        <p:nvCxnSpPr>
          <p:cNvPr id="56" name="16">
            <a:extLst>
              <a:ext uri="{FF2B5EF4-FFF2-40B4-BE49-F238E27FC236}">
                <a16:creationId xmlns:a16="http://schemas.microsoft.com/office/drawing/2014/main" id="{BA0E2223-7625-49D8-8B4C-54AE77041B00}"/>
              </a:ext>
            </a:extLst>
          </p:cNvPr>
          <p:cNvCxnSpPr>
            <a:cxnSpLocks/>
            <a:stCxn id="55" idx="1"/>
            <a:endCxn id="92" idx="3"/>
          </p:cNvCxnSpPr>
          <p:nvPr/>
        </p:nvCxnSpPr>
        <p:spPr>
          <a:xfrm rot="10800000" flipV="1">
            <a:off x="5327607" y="2463249"/>
            <a:ext cx="1499250" cy="625100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7">
            <a:extLst>
              <a:ext uri="{FF2B5EF4-FFF2-40B4-BE49-F238E27FC236}">
                <a16:creationId xmlns:a16="http://schemas.microsoft.com/office/drawing/2014/main" id="{3F624403-8116-4F39-9630-E7B7CE4944B9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rot="10800000" flipV="1">
            <a:off x="7251889" y="2160571"/>
            <a:ext cx="1360229" cy="302678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18">
            <a:extLst>
              <a:ext uri="{FF2B5EF4-FFF2-40B4-BE49-F238E27FC236}">
                <a16:creationId xmlns:a16="http://schemas.microsoft.com/office/drawing/2014/main" id="{61CE4E8A-A679-49F5-AD2B-084FCBCB7791}"/>
              </a:ext>
            </a:extLst>
          </p:cNvPr>
          <p:cNvCxnSpPr>
            <a:cxnSpLocks/>
            <a:stCxn id="51" idx="0"/>
            <a:endCxn id="53" idx="2"/>
          </p:cNvCxnSpPr>
          <p:nvPr/>
        </p:nvCxnSpPr>
        <p:spPr>
          <a:xfrm rot="16200000" flipV="1">
            <a:off x="8535121" y="2664344"/>
            <a:ext cx="580772" cy="1"/>
          </a:xfrm>
          <a:prstGeom prst="bentConnector3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9">
            <a:extLst>
              <a:ext uri="{FF2B5EF4-FFF2-40B4-BE49-F238E27FC236}">
                <a16:creationId xmlns:a16="http://schemas.microsoft.com/office/drawing/2014/main" id="{CB230635-B3E3-462D-98D1-47CC2D3C1995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rot="5400000" flipH="1" flipV="1">
            <a:off x="8297957" y="3903169"/>
            <a:ext cx="1049210" cy="5889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XIBIR">
            <a:extLst>
              <a:ext uri="{FF2B5EF4-FFF2-40B4-BE49-F238E27FC236}">
                <a16:creationId xmlns:a16="http://schemas.microsoft.com/office/drawing/2014/main" id="{5026EC17-F0DA-41F9-989E-6CA00EB9071F}"/>
              </a:ext>
            </a:extLst>
          </p:cNvPr>
          <p:cNvSpPr>
            <a:spLocks/>
          </p:cNvSpPr>
          <p:nvPr/>
        </p:nvSpPr>
        <p:spPr>
          <a:xfrm>
            <a:off x="8080744" y="5114158"/>
            <a:ext cx="1520456" cy="520374"/>
          </a:xfrm>
          <a:prstGeom prst="roundRect">
            <a:avLst/>
          </a:prstGeom>
          <a:solidFill>
            <a:srgbClr val="7030A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Quicksand" panose="00000500000000000000" pitchFamily="2" charset="0"/>
              </a:rPr>
              <a:t>EXIBIR</a:t>
            </a:r>
          </a:p>
          <a:p>
            <a:pPr algn="ctr"/>
            <a:endParaRPr lang="pt-BR" dirty="0">
              <a:latin typeface="Quicksand" panose="00000500000000000000" pitchFamily="2" charset="0"/>
            </a:endParaRPr>
          </a:p>
        </p:txBody>
      </p:sp>
      <p:sp>
        <p:nvSpPr>
          <p:cNvPr id="61" name="sublime">
            <a:extLst>
              <a:ext uri="{FF2B5EF4-FFF2-40B4-BE49-F238E27FC236}">
                <a16:creationId xmlns:a16="http://schemas.microsoft.com/office/drawing/2014/main" id="{BFFE07D6-13A7-4E77-A95C-ACA7593601EF}"/>
              </a:ext>
            </a:extLst>
          </p:cNvPr>
          <p:cNvSpPr/>
          <p:nvPr/>
        </p:nvSpPr>
        <p:spPr>
          <a:xfrm>
            <a:off x="2351226" y="670557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text2">
            <a:extLst>
              <a:ext uri="{FF2B5EF4-FFF2-40B4-BE49-F238E27FC236}">
                <a16:creationId xmlns:a16="http://schemas.microsoft.com/office/drawing/2014/main" id="{2DE7EB0F-A233-4085-AEC0-DAE298B3BA6E}"/>
              </a:ext>
            </a:extLst>
          </p:cNvPr>
          <p:cNvSpPr txBox="1"/>
          <p:nvPr/>
        </p:nvSpPr>
        <p:spPr>
          <a:xfrm>
            <a:off x="2322878" y="5583464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63" name="text1">
            <a:extLst>
              <a:ext uri="{FF2B5EF4-FFF2-40B4-BE49-F238E27FC236}">
                <a16:creationId xmlns:a16="http://schemas.microsoft.com/office/drawing/2014/main" id="{19B07A6D-7028-477A-8192-BAAC6747755E}"/>
              </a:ext>
            </a:extLst>
          </p:cNvPr>
          <p:cNvSpPr txBox="1"/>
          <p:nvPr/>
        </p:nvSpPr>
        <p:spPr>
          <a:xfrm>
            <a:off x="2351452" y="6161500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378889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404013">
            <a:off x="164628" y="185054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3" y="1188360"/>
            <a:ext cx="3023954" cy="3023954"/>
          </a:xfrm>
          <a:prstGeom prst="rect">
            <a:avLst/>
          </a:prstGeom>
        </p:spPr>
      </p:pic>
      <p:sp>
        <p:nvSpPr>
          <p:cNvPr id="9" name="sublime">
            <a:extLst>
              <a:ext uri="{FF2B5EF4-FFF2-40B4-BE49-F238E27FC236}">
                <a16:creationId xmlns:a16="http://schemas.microsoft.com/office/drawing/2014/main" id="{8FC40810-CEB2-4187-8645-ED6F125AFEDF}"/>
              </a:ext>
            </a:extLst>
          </p:cNvPr>
          <p:cNvSpPr/>
          <p:nvPr/>
        </p:nvSpPr>
        <p:spPr>
          <a:xfrm>
            <a:off x="2351226" y="4355219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FBCB6504-61E5-472A-81B8-EFEAF64629AD}"/>
              </a:ext>
            </a:extLst>
          </p:cNvPr>
          <p:cNvSpPr txBox="1"/>
          <p:nvPr/>
        </p:nvSpPr>
        <p:spPr>
          <a:xfrm>
            <a:off x="2322878" y="4230482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C0952FD9-69C6-4A9E-85D9-2C71312E40E6}"/>
              </a:ext>
            </a:extLst>
          </p:cNvPr>
          <p:cNvSpPr txBox="1"/>
          <p:nvPr/>
        </p:nvSpPr>
        <p:spPr>
          <a:xfrm>
            <a:off x="2351452" y="4205387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</a:p>
        </p:txBody>
      </p:sp>
      <p:pic>
        <p:nvPicPr>
          <p:cNvPr id="12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B1AC983F-E3E4-4B23-A62C-FF4532D50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61" y="5205693"/>
            <a:ext cx="2411540" cy="9252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3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E8A33711-967F-484F-B25C-77275C007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425" y="7358088"/>
            <a:ext cx="2423106" cy="9195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4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679A8509-72E0-489A-9818-43B38E1F6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74" y="6350439"/>
            <a:ext cx="2411540" cy="90215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27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5" y="1183558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35953"/>
            <a:ext cx="3991532" cy="151468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48" y="2328304"/>
            <a:ext cx="3972479" cy="14861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1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0B0EB77-83D5-40EA-8434-42C75050B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751" y="6374119"/>
            <a:ext cx="4779698" cy="361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F3125EC-2E78-4542-BD93-10C26C4BC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15" y="6696427"/>
            <a:ext cx="1500685" cy="69019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1" name="sublime">
            <a:extLst>
              <a:ext uri="{FF2B5EF4-FFF2-40B4-BE49-F238E27FC236}">
                <a16:creationId xmlns:a16="http://schemas.microsoft.com/office/drawing/2014/main" id="{26821CC3-F318-4BD5-80BF-82AA82A98004}"/>
              </a:ext>
            </a:extLst>
          </p:cNvPr>
          <p:cNvSpPr/>
          <p:nvPr/>
        </p:nvSpPr>
        <p:spPr>
          <a:xfrm>
            <a:off x="2814909" y="100216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2">
            <a:extLst>
              <a:ext uri="{FF2B5EF4-FFF2-40B4-BE49-F238E27FC236}">
                <a16:creationId xmlns:a16="http://schemas.microsoft.com/office/drawing/2014/main" id="{328486FF-0C92-40B0-8CD1-184A2F471C46}"/>
              </a:ext>
            </a:extLst>
          </p:cNvPr>
          <p:cNvSpPr txBox="1"/>
          <p:nvPr/>
        </p:nvSpPr>
        <p:spPr>
          <a:xfrm>
            <a:off x="2521732" y="25095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3" name="text1">
            <a:extLst>
              <a:ext uri="{FF2B5EF4-FFF2-40B4-BE49-F238E27FC236}">
                <a16:creationId xmlns:a16="http://schemas.microsoft.com/office/drawing/2014/main" id="{B8F58DF7-4B92-477E-A9F3-539D708003A4}"/>
              </a:ext>
            </a:extLst>
          </p:cNvPr>
          <p:cNvSpPr txBox="1"/>
          <p:nvPr/>
        </p:nvSpPr>
        <p:spPr>
          <a:xfrm>
            <a:off x="2925603" y="0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10" y="4174849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3200400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1" name="opacity">
            <a:extLst>
              <a:ext uri="{FF2B5EF4-FFF2-40B4-BE49-F238E27FC236}">
                <a16:creationId xmlns:a16="http://schemas.microsoft.com/office/drawing/2014/main" id="{FFE22B6C-0B5F-43B6-A28C-E0C255DF7EF6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82" y="501997"/>
            <a:ext cx="5840835" cy="441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D24BEBE-97E6-4DA6-AE8A-D25978AB5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15" y="902808"/>
            <a:ext cx="1817391" cy="83585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4" name="!!img">
            <a:extLst>
              <a:ext uri="{FF2B5EF4-FFF2-40B4-BE49-F238E27FC236}">
                <a16:creationId xmlns:a16="http://schemas.microsoft.com/office/drawing/2014/main" id="{BB2DB1B9-AD7D-4C0A-9B91-961068572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88368">
            <a:off x="167096" y="170238"/>
            <a:ext cx="718252" cy="694299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189329FF-B2B6-4805-83BD-2EAF127AB9ED}"/>
              </a:ext>
            </a:extLst>
          </p:cNvPr>
          <p:cNvSpPr txBox="1"/>
          <p:nvPr/>
        </p:nvSpPr>
        <p:spPr>
          <a:xfrm rot="5996797">
            <a:off x="6938" y="286553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1" name="sublime">
            <a:extLst>
              <a:ext uri="{FF2B5EF4-FFF2-40B4-BE49-F238E27FC236}">
                <a16:creationId xmlns:a16="http://schemas.microsoft.com/office/drawing/2014/main" id="{2DF1A7F8-2748-411A-ABB0-8D2DBE20EE93}"/>
              </a:ext>
            </a:extLst>
          </p:cNvPr>
          <p:cNvSpPr/>
          <p:nvPr/>
        </p:nvSpPr>
        <p:spPr>
          <a:xfrm>
            <a:off x="2814909" y="39540"/>
            <a:ext cx="399995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2">
            <a:extLst>
              <a:ext uri="{FF2B5EF4-FFF2-40B4-BE49-F238E27FC236}">
                <a16:creationId xmlns:a16="http://schemas.microsoft.com/office/drawing/2014/main" id="{0DB9FC90-1F38-4892-80B0-E3CD63C4ED04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9100BD0E-2D11-4D6E-A30F-556CEB5E4C10}"/>
              </a:ext>
            </a:extLst>
          </p:cNvPr>
          <p:cNvSpPr txBox="1"/>
          <p:nvPr/>
        </p:nvSpPr>
        <p:spPr>
          <a:xfrm>
            <a:off x="2925603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6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tarefas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8F2E870-2199-41ED-9AA1-7E14FAFCA9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8700" r="33692" b="71716"/>
          <a:stretch/>
        </p:blipFill>
        <p:spPr>
          <a:xfrm>
            <a:off x="2921781" y="1675236"/>
            <a:ext cx="4288368" cy="2005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1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DA8266B-A785-4F73-B721-9691EB136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-3678595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C8E8557-FFE9-45E3-8B41-7186E8C28A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9703513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18A2FF5-64BF-4C5A-9051-B1028619B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2" y="1697085"/>
            <a:ext cx="4288368" cy="20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0F01C25C-0C7D-4E39-9A39-0FF96D95C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46316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5C851FD0-B46B-49A1-B786-19DA645DEE32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915CC567-831F-4459-9BCB-F2EE398161D3}"/>
              </a:ext>
            </a:extLst>
          </p:cNvPr>
          <p:cNvSpPr/>
          <p:nvPr/>
        </p:nvSpPr>
        <p:spPr>
          <a:xfrm>
            <a:off x="3418938" y="39540"/>
            <a:ext cx="310388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2">
            <a:extLst>
              <a:ext uri="{FF2B5EF4-FFF2-40B4-BE49-F238E27FC236}">
                <a16:creationId xmlns:a16="http://schemas.microsoft.com/office/drawing/2014/main" id="{97B17660-1CA3-4615-A787-6888B35EB7E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7" name="text1">
            <a:extLst>
              <a:ext uri="{FF2B5EF4-FFF2-40B4-BE49-F238E27FC236}">
                <a16:creationId xmlns:a16="http://schemas.microsoft.com/office/drawing/2014/main" id="{58E1519D-1F1B-42AA-9361-2AA35E90FCBB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742"/>
            <a:ext cx="3972479" cy="15242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9" y="2845294"/>
            <a:ext cx="2231996" cy="834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0" name="opacity">
            <a:extLst>
              <a:ext uri="{FF2B5EF4-FFF2-40B4-BE49-F238E27FC236}">
                <a16:creationId xmlns:a16="http://schemas.microsoft.com/office/drawing/2014/main" id="{8F3BB4B6-8395-4866-9054-60178A953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1383544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1603927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FBFE26E-8978-458C-9F85-394EE16A7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50" y="-3518170"/>
            <a:ext cx="1083913" cy="62742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B22FF5B6-28BB-4F35-8308-D0C9696F5B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13199">
            <a:off x="127535" y="130459"/>
            <a:ext cx="800548" cy="773851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FEAD7A05-C0EB-4279-BC87-671FABB8CE41}"/>
              </a:ext>
            </a:extLst>
          </p:cNvPr>
          <p:cNvSpPr txBox="1"/>
          <p:nvPr/>
        </p:nvSpPr>
        <p:spPr>
          <a:xfrm rot="5996797">
            <a:off x="6937" y="255776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D1A41A55-F16C-4863-99DD-39EF9A4F40A1}"/>
              </a:ext>
            </a:extLst>
          </p:cNvPr>
          <p:cNvSpPr/>
          <p:nvPr/>
        </p:nvSpPr>
        <p:spPr>
          <a:xfrm>
            <a:off x="3310599" y="39540"/>
            <a:ext cx="33575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5144E44A-6340-4D4A-93F5-5212CBF836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50B2A501-9846-4900-98D7-0BBD8246C88A}"/>
              </a:ext>
            </a:extLst>
          </p:cNvPr>
          <p:cNvSpPr txBox="1"/>
          <p:nvPr/>
        </p:nvSpPr>
        <p:spPr>
          <a:xfrm>
            <a:off x="2968131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2512494A-7D28-499D-A3B4-A9B061E9C7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93" y="-3716726"/>
            <a:ext cx="4533069" cy="353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34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FB23F753-0F56-4395-AB9E-714DE8189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421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0000">
            <a:off x="1975549" y="1972241"/>
            <a:ext cx="1478765" cy="141366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>
            <a:off x="2194733" y="2146338"/>
            <a:ext cx="59015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8403E8"/>
                </a:solidFill>
                <a:latin typeface="Quicksand" panose="00000500000000000000" pitchFamily="2" charset="0"/>
              </a:rPr>
              <a:t>O</a:t>
            </a:r>
            <a:r>
              <a:rPr lang="pt-BR" sz="6600" dirty="0">
                <a:solidFill>
                  <a:srgbClr val="421C5E"/>
                </a:solidFill>
                <a:latin typeface="Quicksand" panose="00000500000000000000" pitchFamily="2" charset="0"/>
              </a:rPr>
              <a:t>  MNI TÊXTIL</a:t>
            </a:r>
          </a:p>
        </p:txBody>
      </p:sp>
    </p:spTree>
    <p:extLst>
      <p:ext uri="{BB962C8B-B14F-4D97-AF65-F5344CB8AC3E}">
        <p14:creationId xmlns:p14="http://schemas.microsoft.com/office/powerpoint/2010/main" val="400943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0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ublime">
            <a:extLst>
              <a:ext uri="{FF2B5EF4-FFF2-40B4-BE49-F238E27FC236}">
                <a16:creationId xmlns:a16="http://schemas.microsoft.com/office/drawing/2014/main" id="{F0AAD2B6-5547-4290-B65B-5DABA4689312}"/>
              </a:ext>
            </a:extLst>
          </p:cNvPr>
          <p:cNvSpPr/>
          <p:nvPr/>
        </p:nvSpPr>
        <p:spPr>
          <a:xfrm>
            <a:off x="3647297" y="39540"/>
            <a:ext cx="2684150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2">
            <a:extLst>
              <a:ext uri="{FF2B5EF4-FFF2-40B4-BE49-F238E27FC236}">
                <a16:creationId xmlns:a16="http://schemas.microsoft.com/office/drawing/2014/main" id="{46F13385-8167-4FB0-A95C-446FCACE2F70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2" name="text1">
            <a:extLst>
              <a:ext uri="{FF2B5EF4-FFF2-40B4-BE49-F238E27FC236}">
                <a16:creationId xmlns:a16="http://schemas.microsoft.com/office/drawing/2014/main" id="{4A47F10C-74CF-4507-8FBF-1283FC8C581F}"/>
              </a:ext>
            </a:extLst>
          </p:cNvPr>
          <p:cNvSpPr txBox="1"/>
          <p:nvPr/>
        </p:nvSpPr>
        <p:spPr>
          <a:xfrm>
            <a:off x="2989395" y="-1814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pic>
        <p:nvPicPr>
          <p:cNvPr id="6" name="tarefas2_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F8A7E5E-CF3B-43D2-8A5D-34F36A2622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68"/>
          <a:stretch/>
        </p:blipFill>
        <p:spPr>
          <a:xfrm>
            <a:off x="1085999" y="5571357"/>
            <a:ext cx="3590008" cy="29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efas2_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6587BB6-7975-4C31-AF92-F5F7F653E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/>
          <a:stretch/>
        </p:blipFill>
        <p:spPr>
          <a:xfrm>
            <a:off x="4956648" y="-2625374"/>
            <a:ext cx="3590008" cy="24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90" y="501997"/>
            <a:ext cx="5663618" cy="441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9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82B588C-DB8D-4641-B136-FC0FD338A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83" y="744267"/>
            <a:ext cx="1347624" cy="78007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!!img">
            <a:extLst>
              <a:ext uri="{FF2B5EF4-FFF2-40B4-BE49-F238E27FC236}">
                <a16:creationId xmlns:a16="http://schemas.microsoft.com/office/drawing/2014/main" id="{42A45B12-992A-4F49-8DBE-333A7C776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956526">
            <a:off x="162594" y="162528"/>
            <a:ext cx="719857" cy="695851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FD702CFA-CF8F-4675-A09C-96DF1CD36642}"/>
              </a:ext>
            </a:extLst>
          </p:cNvPr>
          <p:cNvSpPr txBox="1"/>
          <p:nvPr/>
        </p:nvSpPr>
        <p:spPr>
          <a:xfrm rot="5996797">
            <a:off x="6937" y="194221"/>
            <a:ext cx="103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93068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backlog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E8D5E11-38A7-41BB-8FB9-9112B2BF50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6" t="5543" r="993" b="76692"/>
          <a:stretch/>
        </p:blipFill>
        <p:spPr>
          <a:xfrm>
            <a:off x="2990850" y="1639695"/>
            <a:ext cx="3619500" cy="2136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7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6B02EBF-61A6-4163-B31A-112265BF11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-2069300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787A9AE-9D9F-42E9-8C25-02D1B843B1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5538917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acklog1.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B625C5D-49F5-4F27-AFFC-8E06EE2C4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1" y="1639695"/>
            <a:ext cx="3619500" cy="2129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!!img">
            <a:extLst>
              <a:ext uri="{FF2B5EF4-FFF2-40B4-BE49-F238E27FC236}">
                <a16:creationId xmlns:a16="http://schemas.microsoft.com/office/drawing/2014/main" id="{9D5D83C2-D21D-43E2-9A30-F85E6A530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E14194B5-79AB-4640-A693-E792EB78643C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23" name="sublime">
            <a:extLst>
              <a:ext uri="{FF2B5EF4-FFF2-40B4-BE49-F238E27FC236}">
                <a16:creationId xmlns:a16="http://schemas.microsoft.com/office/drawing/2014/main" id="{960A5CD1-856B-40EF-A1C1-0D3645E3DA1D}"/>
              </a:ext>
            </a:extLst>
          </p:cNvPr>
          <p:cNvSpPr/>
          <p:nvPr/>
        </p:nvSpPr>
        <p:spPr>
          <a:xfrm>
            <a:off x="3373952" y="39540"/>
            <a:ext cx="3107922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2">
            <a:extLst>
              <a:ext uri="{FF2B5EF4-FFF2-40B4-BE49-F238E27FC236}">
                <a16:creationId xmlns:a16="http://schemas.microsoft.com/office/drawing/2014/main" id="{B6701026-AFFA-4D3E-9EFD-205778296756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5" name="text1">
            <a:extLst>
              <a:ext uri="{FF2B5EF4-FFF2-40B4-BE49-F238E27FC236}">
                <a16:creationId xmlns:a16="http://schemas.microsoft.com/office/drawing/2014/main" id="{EFDA15EB-43D3-4416-B619-4DF8F6181991}"/>
              </a:ext>
            </a:extLst>
          </p:cNvPr>
          <p:cNvSpPr txBox="1"/>
          <p:nvPr/>
        </p:nvSpPr>
        <p:spPr>
          <a:xfrm>
            <a:off x="2961043" y="-25236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5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3134831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403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09" y="4238477"/>
            <a:ext cx="2242702" cy="8510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" y="3568280"/>
            <a:ext cx="3679663" cy="13765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1365656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4927913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F55395-1F9E-4182-BE01-5F2034F562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3331877" y="5648078"/>
            <a:ext cx="2966021" cy="2242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2" name="!!img">
            <a:extLst>
              <a:ext uri="{FF2B5EF4-FFF2-40B4-BE49-F238E27FC236}">
                <a16:creationId xmlns:a16="http://schemas.microsoft.com/office/drawing/2014/main" id="{148CF507-3684-498D-AF60-FE3DDC2BE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15981" y="106428"/>
            <a:ext cx="838828" cy="810855"/>
          </a:xfrm>
          <a:prstGeom prst="rect">
            <a:avLst/>
          </a:prstGeom>
        </p:spPr>
      </p:pic>
      <p:sp>
        <p:nvSpPr>
          <p:cNvPr id="23" name="title">
            <a:extLst>
              <a:ext uri="{FF2B5EF4-FFF2-40B4-BE49-F238E27FC236}">
                <a16:creationId xmlns:a16="http://schemas.microsoft.com/office/drawing/2014/main" id="{C9528A45-26DB-4CB0-905C-C1D8B2A69E98}"/>
              </a:ext>
            </a:extLst>
          </p:cNvPr>
          <p:cNvSpPr txBox="1"/>
          <p:nvPr/>
        </p:nvSpPr>
        <p:spPr>
          <a:xfrm rot="5996797">
            <a:off x="6937" y="317330"/>
            <a:ext cx="103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690FFFCD-2F2C-472B-B6BA-3DFB8F48F07B}"/>
              </a:ext>
            </a:extLst>
          </p:cNvPr>
          <p:cNvSpPr/>
          <p:nvPr/>
        </p:nvSpPr>
        <p:spPr>
          <a:xfrm>
            <a:off x="3085157" y="39540"/>
            <a:ext cx="3430885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2">
            <a:extLst>
              <a:ext uri="{FF2B5EF4-FFF2-40B4-BE49-F238E27FC236}">
                <a16:creationId xmlns:a16="http://schemas.microsoft.com/office/drawing/2014/main" id="{DAE9A11E-F437-4D25-8DB8-39BCED707D72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21" name="text1">
            <a:extLst>
              <a:ext uri="{FF2B5EF4-FFF2-40B4-BE49-F238E27FC236}">
                <a16:creationId xmlns:a16="http://schemas.microsoft.com/office/drawing/2014/main" id="{12F74532-7A21-439F-9456-999ACC1CFFD0}"/>
              </a:ext>
            </a:extLst>
          </p:cNvPr>
          <p:cNvSpPr txBox="1"/>
          <p:nvPr/>
        </p:nvSpPr>
        <p:spPr>
          <a:xfrm>
            <a:off x="2989395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2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88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3" name="trello" descr="Ícone&#10;&#10;Descrição gerada automaticamente">
            <a:extLst>
              <a:ext uri="{FF2B5EF4-FFF2-40B4-BE49-F238E27FC236}">
                <a16:creationId xmlns:a16="http://schemas.microsoft.com/office/drawing/2014/main" id="{7FE7744A-09AF-4EE6-8409-5C718D64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4" y="225091"/>
            <a:ext cx="341979" cy="341979"/>
          </a:xfrm>
          <a:prstGeom prst="rect">
            <a:avLst/>
          </a:prstGeom>
        </p:spPr>
      </p:pic>
      <p:pic>
        <p:nvPicPr>
          <p:cNvPr id="18" name="work_tarefas" descr="Uma imagem contendo Texto&#10;&#10;Descrição gerada automaticamente">
            <a:extLst>
              <a:ext uri="{FF2B5EF4-FFF2-40B4-BE49-F238E27FC236}">
                <a16:creationId xmlns:a16="http://schemas.microsoft.com/office/drawing/2014/main" id="{252E7E2C-3698-46AD-A285-7F0BBC24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210769"/>
            <a:ext cx="2242702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20" name="work_atas" descr="Uma imagem contendo Texto&#10;&#10;Descrição gerada automaticamente">
            <a:extLst>
              <a:ext uri="{FF2B5EF4-FFF2-40B4-BE49-F238E27FC236}">
                <a16:creationId xmlns:a16="http://schemas.microsoft.com/office/drawing/2014/main" id="{3EDF09B5-30FF-417B-87CF-869B92C1E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" y="3541966"/>
            <a:ext cx="3786743" cy="1436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pic>
        <p:nvPicPr>
          <p:cNvPr id="16" name="work_backlog" descr="Forma, Quadrado&#10;&#10;Descrição gerada automaticamente">
            <a:extLst>
              <a:ext uri="{FF2B5EF4-FFF2-40B4-BE49-F238E27FC236}">
                <a16:creationId xmlns:a16="http://schemas.microsoft.com/office/drawing/2014/main" id="{49A2272D-9B99-4AA3-9B3C-EF6E62E17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00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" y="2985207"/>
            <a:ext cx="2300207" cy="860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  <a:scene3d>
            <a:camera prst="isometricTopUp"/>
            <a:lightRig rig="threePt" dir="t"/>
          </a:scene3d>
        </p:spPr>
      </p:pic>
      <p:sp>
        <p:nvSpPr>
          <p:cNvPr id="15" name="opacity">
            <a:extLst>
              <a:ext uri="{FF2B5EF4-FFF2-40B4-BE49-F238E27FC236}">
                <a16:creationId xmlns:a16="http://schemas.microsoft.com/office/drawing/2014/main" id="{8FB14321-072F-437D-BF35-E8B00148CE27}"/>
              </a:ext>
            </a:extLst>
          </p:cNvPr>
          <p:cNvSpPr/>
          <p:nvPr/>
        </p:nvSpPr>
        <p:spPr>
          <a:xfrm>
            <a:off x="-14287" y="-10631"/>
            <a:ext cx="9629775" cy="5418739"/>
          </a:xfrm>
          <a:prstGeom prst="rect">
            <a:avLst/>
          </a:prstGeom>
          <a:solidFill>
            <a:srgbClr val="421C5E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backlog3_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B06D491-9841-449F-93FE-87C68BF7C0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3"/>
          <a:stretch/>
        </p:blipFill>
        <p:spPr>
          <a:xfrm>
            <a:off x="-3533102" y="1743841"/>
            <a:ext cx="3358744" cy="192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acklog3_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2E00370-515F-4E7A-9649-6CEF73B03E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6"/>
          <a:stretch/>
        </p:blipFill>
        <p:spPr>
          <a:xfrm>
            <a:off x="9708350" y="971364"/>
            <a:ext cx="3358744" cy="3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AD865-A1D1-407A-99E1-5F07B6B98B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6"/>
          <a:stretch/>
        </p:blipFill>
        <p:spPr>
          <a:xfrm>
            <a:off x="2658459" y="1079209"/>
            <a:ext cx="4284281" cy="3239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arme" panose="02000000000000000000" pitchFamily="2" charset="0"/>
              </a:rPr>
              <a:t>O</a:t>
            </a:r>
          </a:p>
        </p:txBody>
      </p:sp>
      <p:sp>
        <p:nvSpPr>
          <p:cNvPr id="14" name="sublime">
            <a:extLst>
              <a:ext uri="{FF2B5EF4-FFF2-40B4-BE49-F238E27FC236}">
                <a16:creationId xmlns:a16="http://schemas.microsoft.com/office/drawing/2014/main" id="{FC0B3A67-0F13-48F8-A2BC-E03D6BB6BAE1}"/>
              </a:ext>
            </a:extLst>
          </p:cNvPr>
          <p:cNvSpPr/>
          <p:nvPr/>
        </p:nvSpPr>
        <p:spPr>
          <a:xfrm>
            <a:off x="3334322" y="39540"/>
            <a:ext cx="3273113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2">
            <a:extLst>
              <a:ext uri="{FF2B5EF4-FFF2-40B4-BE49-F238E27FC236}">
                <a16:creationId xmlns:a16="http://schemas.microsoft.com/office/drawing/2014/main" id="{104F1563-6BFA-4B43-BC99-FD9610190AEB}"/>
              </a:ext>
            </a:extLst>
          </p:cNvPr>
          <p:cNvSpPr txBox="1"/>
          <p:nvPr/>
        </p:nvSpPr>
        <p:spPr>
          <a:xfrm>
            <a:off x="2521732" y="-35581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TRELLO</a:t>
            </a:r>
          </a:p>
        </p:txBody>
      </p:sp>
      <p:sp>
        <p:nvSpPr>
          <p:cNvPr id="19" name="text1">
            <a:extLst>
              <a:ext uri="{FF2B5EF4-FFF2-40B4-BE49-F238E27FC236}">
                <a16:creationId xmlns:a16="http://schemas.microsoft.com/office/drawing/2014/main" id="{58CF7AE3-22C1-4FB8-9FAF-F464EDBA767A}"/>
              </a:ext>
            </a:extLst>
          </p:cNvPr>
          <p:cNvSpPr txBox="1"/>
          <p:nvPr/>
        </p:nvSpPr>
        <p:spPr>
          <a:xfrm>
            <a:off x="2946867" y="-53588"/>
            <a:ext cx="399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TRELLO</a:t>
            </a:r>
            <a:endParaRPr lang="pt-BR" sz="4000" b="1" dirty="0">
              <a:solidFill>
                <a:schemeClr val="bg1"/>
              </a:solidFill>
              <a:latin typeface="Quicksand" panose="00000500000000000000" pitchFamily="2" charset="0"/>
            </a:endParaRPr>
          </a:p>
        </p:txBody>
      </p:sp>
      <p:sp>
        <p:nvSpPr>
          <p:cNvPr id="24" name="txt1-back">
            <a:extLst>
              <a:ext uri="{FF2B5EF4-FFF2-40B4-BE49-F238E27FC236}">
                <a16:creationId xmlns:a16="http://schemas.microsoft.com/office/drawing/2014/main" id="{CBD7FE05-B31D-4E70-A8AC-A051B15B5694}"/>
              </a:ext>
            </a:extLst>
          </p:cNvPr>
          <p:cNvSpPr txBox="1"/>
          <p:nvPr/>
        </p:nvSpPr>
        <p:spPr>
          <a:xfrm>
            <a:off x="2351453" y="556396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25" name="txt1-front">
            <a:extLst>
              <a:ext uri="{FF2B5EF4-FFF2-40B4-BE49-F238E27FC236}">
                <a16:creationId xmlns:a16="http://schemas.microsoft.com/office/drawing/2014/main" id="{0CC57ED6-6C26-4AB1-938D-77C304FB450C}"/>
              </a:ext>
            </a:extLst>
          </p:cNvPr>
          <p:cNvSpPr txBox="1"/>
          <p:nvPr/>
        </p:nvSpPr>
        <p:spPr>
          <a:xfrm>
            <a:off x="2399077" y="7805586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21" name="txt2-back">
            <a:extLst>
              <a:ext uri="{FF2B5EF4-FFF2-40B4-BE49-F238E27FC236}">
                <a16:creationId xmlns:a16="http://schemas.microsoft.com/office/drawing/2014/main" id="{EDBD2979-6B70-4CFE-9EAA-BDDA47BCB3E5}"/>
              </a:ext>
            </a:extLst>
          </p:cNvPr>
          <p:cNvSpPr txBox="1"/>
          <p:nvPr/>
        </p:nvSpPr>
        <p:spPr>
          <a:xfrm>
            <a:off x="2351453" y="12180044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22" name="txt2-front">
            <a:extLst>
              <a:ext uri="{FF2B5EF4-FFF2-40B4-BE49-F238E27FC236}">
                <a16:creationId xmlns:a16="http://schemas.microsoft.com/office/drawing/2014/main" id="{03E0D905-DBF3-48E6-8451-D2130C0E32DF}"/>
              </a:ext>
            </a:extLst>
          </p:cNvPr>
          <p:cNvSpPr txBox="1"/>
          <p:nvPr/>
        </p:nvSpPr>
        <p:spPr>
          <a:xfrm>
            <a:off x="2399077" y="10047203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23" name="txt3-back">
            <a:extLst>
              <a:ext uri="{FF2B5EF4-FFF2-40B4-BE49-F238E27FC236}">
                <a16:creationId xmlns:a16="http://schemas.microsoft.com/office/drawing/2014/main" id="{2B1D6E81-7F6B-4C17-9C04-D623C108B563}"/>
              </a:ext>
            </a:extLst>
          </p:cNvPr>
          <p:cNvSpPr txBox="1"/>
          <p:nvPr/>
        </p:nvSpPr>
        <p:spPr>
          <a:xfrm>
            <a:off x="2326988" y="14756011"/>
            <a:ext cx="49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26" name="txt3-front">
            <a:extLst>
              <a:ext uri="{FF2B5EF4-FFF2-40B4-BE49-F238E27FC236}">
                <a16:creationId xmlns:a16="http://schemas.microsoft.com/office/drawing/2014/main" id="{A736122F-8765-4019-9EE0-D8B6E4EF0CD5}"/>
              </a:ext>
            </a:extLst>
          </p:cNvPr>
          <p:cNvSpPr txBox="1"/>
          <p:nvPr/>
        </p:nvSpPr>
        <p:spPr>
          <a:xfrm>
            <a:off x="2339010" y="17209684"/>
            <a:ext cx="500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</p:spTree>
    <p:extLst>
      <p:ext uri="{BB962C8B-B14F-4D97-AF65-F5344CB8AC3E}">
        <p14:creationId xmlns:p14="http://schemas.microsoft.com/office/powerpoint/2010/main" val="192977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sp>
        <p:nvSpPr>
          <p:cNvPr id="10" name="txt1-back">
            <a:extLst>
              <a:ext uri="{FF2B5EF4-FFF2-40B4-BE49-F238E27FC236}">
                <a16:creationId xmlns:a16="http://schemas.microsoft.com/office/drawing/2014/main" id="{0B74CC4F-ADB7-4C57-AFC7-90D5F9796FB0}"/>
              </a:ext>
            </a:extLst>
          </p:cNvPr>
          <p:cNvSpPr txBox="1"/>
          <p:nvPr/>
        </p:nvSpPr>
        <p:spPr>
          <a:xfrm>
            <a:off x="2351453" y="935279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11" name="txt1-front">
            <a:extLst>
              <a:ext uri="{FF2B5EF4-FFF2-40B4-BE49-F238E27FC236}">
                <a16:creationId xmlns:a16="http://schemas.microsoft.com/office/drawing/2014/main" id="{231FF28C-9F17-43BA-884D-DC0BD3BDC052}"/>
              </a:ext>
            </a:extLst>
          </p:cNvPr>
          <p:cNvSpPr txBox="1"/>
          <p:nvPr/>
        </p:nvSpPr>
        <p:spPr>
          <a:xfrm>
            <a:off x="2399077" y="907009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ATUALIZADO</a:t>
            </a:r>
          </a:p>
        </p:txBody>
      </p:sp>
      <p:sp>
        <p:nvSpPr>
          <p:cNvPr id="9" name="txt2-back">
            <a:extLst>
              <a:ext uri="{FF2B5EF4-FFF2-40B4-BE49-F238E27FC236}">
                <a16:creationId xmlns:a16="http://schemas.microsoft.com/office/drawing/2014/main" id="{385FF946-3897-4AE2-B1BF-B50CE58F1E13}"/>
              </a:ext>
            </a:extLst>
          </p:cNvPr>
          <p:cNvSpPr txBox="1"/>
          <p:nvPr/>
        </p:nvSpPr>
        <p:spPr>
          <a:xfrm>
            <a:off x="2351453" y="2356796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12" name="txt2-front">
            <a:extLst>
              <a:ext uri="{FF2B5EF4-FFF2-40B4-BE49-F238E27FC236}">
                <a16:creationId xmlns:a16="http://schemas.microsoft.com/office/drawing/2014/main" id="{4D224603-AECB-4B3E-9BFD-A4EE97C5DAB5}"/>
              </a:ext>
            </a:extLst>
          </p:cNvPr>
          <p:cNvSpPr txBox="1"/>
          <p:nvPr/>
        </p:nvSpPr>
        <p:spPr>
          <a:xfrm>
            <a:off x="2399077" y="2328526"/>
            <a:ext cx="48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+ FUNÇÕES</a:t>
            </a:r>
          </a:p>
        </p:txBody>
      </p:sp>
      <p:sp>
        <p:nvSpPr>
          <p:cNvPr id="13" name="txt3-back">
            <a:extLst>
              <a:ext uri="{FF2B5EF4-FFF2-40B4-BE49-F238E27FC236}">
                <a16:creationId xmlns:a16="http://schemas.microsoft.com/office/drawing/2014/main" id="{6600831C-2CCB-4905-93E8-48D4749A73ED}"/>
              </a:ext>
            </a:extLst>
          </p:cNvPr>
          <p:cNvSpPr txBox="1"/>
          <p:nvPr/>
        </p:nvSpPr>
        <p:spPr>
          <a:xfrm>
            <a:off x="2326988" y="3750043"/>
            <a:ext cx="49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  <p:sp>
        <p:nvSpPr>
          <p:cNvPr id="14" name="txt3-front">
            <a:extLst>
              <a:ext uri="{FF2B5EF4-FFF2-40B4-BE49-F238E27FC236}">
                <a16:creationId xmlns:a16="http://schemas.microsoft.com/office/drawing/2014/main" id="{1814E9F9-17D1-4912-9F6F-E3989132E6F1}"/>
              </a:ext>
            </a:extLst>
          </p:cNvPr>
          <p:cNvSpPr txBox="1"/>
          <p:nvPr/>
        </p:nvSpPr>
        <p:spPr>
          <a:xfrm>
            <a:off x="2339010" y="3721773"/>
            <a:ext cx="500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CADASTRO + LOGIN</a:t>
            </a:r>
          </a:p>
        </p:txBody>
      </p:sp>
    </p:spTree>
    <p:extLst>
      <p:ext uri="{BB962C8B-B14F-4D97-AF65-F5344CB8AC3E}">
        <p14:creationId xmlns:p14="http://schemas.microsoft.com/office/powerpoint/2010/main" val="15836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ack">
            <a:extLst>
              <a:ext uri="{FF2B5EF4-FFF2-40B4-BE49-F238E27FC236}">
                <a16:creationId xmlns:a16="http://schemas.microsoft.com/office/drawing/2014/main" id="{BA66C1ED-1A6C-4036-8589-352858934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9601200" cy="5400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18" dirty="0"/>
          </a:p>
        </p:txBody>
      </p:sp>
      <p:pic>
        <p:nvPicPr>
          <p:cNvPr id="3" name="!!img" descr="Imagem digital fictícia de planeta com fundo preto&#10;&#10;Descrição gerada automaticamente com confiança baixa">
            <a:extLst>
              <a:ext uri="{FF2B5EF4-FFF2-40B4-BE49-F238E27FC236}">
                <a16:creationId xmlns:a16="http://schemas.microsoft.com/office/drawing/2014/main" id="{418C65FB-96AF-4994-A827-C8E68EC7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580080" y="1533548"/>
            <a:ext cx="2441042" cy="233357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88A3BB9D-041E-40E3-820A-C270EA9452AB}"/>
              </a:ext>
            </a:extLst>
          </p:cNvPr>
          <p:cNvSpPr txBox="1"/>
          <p:nvPr/>
        </p:nvSpPr>
        <p:spPr>
          <a:xfrm rot="5996797">
            <a:off x="44549" y="-1164972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99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16" y="610152"/>
            <a:ext cx="2961167" cy="296116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351000" y="4035924"/>
            <a:ext cx="4869946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3911187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58000" y="3886246"/>
            <a:ext cx="489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75125E55-5EE8-41CA-B4F4-85143A89E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5514781"/>
            <a:ext cx="1440000" cy="1440000"/>
          </a:xfrm>
          <a:prstGeom prst="rect">
            <a:avLst/>
          </a:prstGeom>
        </p:spPr>
      </p:pic>
      <p:pic>
        <p:nvPicPr>
          <p:cNvPr id="12" name="icon_agua" descr="Torneira com vazamento com preenchimento sólido">
            <a:extLst>
              <a:ext uri="{FF2B5EF4-FFF2-40B4-BE49-F238E27FC236}">
                <a16:creationId xmlns:a16="http://schemas.microsoft.com/office/drawing/2014/main" id="{9CB2E4CF-FB4A-435A-888F-19D766642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10395012"/>
            <a:ext cx="720000" cy="720000"/>
          </a:xfrm>
          <a:prstGeom prst="rect">
            <a:avLst/>
          </a:prstGeom>
        </p:spPr>
      </p:pic>
      <p:pic>
        <p:nvPicPr>
          <p:cNvPr id="13" name="icon_lixo" descr="Lixo com preenchimento sólido">
            <a:extLst>
              <a:ext uri="{FF2B5EF4-FFF2-40B4-BE49-F238E27FC236}">
                <a16:creationId xmlns:a16="http://schemas.microsoft.com/office/drawing/2014/main" id="{E440A3A3-371A-4DF2-B16E-A5FAD1709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0016" y="1369059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3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0000">
            <a:off x="206582" y="228736"/>
            <a:ext cx="739901" cy="715226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13356"/>
            <a:ext cx="1038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40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48476" y="2270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3579" y="1085543"/>
            <a:ext cx="1440000" cy="144000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8326" y="3409706"/>
            <a:ext cx="720000" cy="72000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2875" y="3409706"/>
            <a:ext cx="720000" cy="72000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6556" y="5868109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3262875" y="2525543"/>
            <a:ext cx="1540704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3579" y="2525543"/>
            <a:ext cx="1534747" cy="1244163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70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389983">
            <a:off x="223528" y="240458"/>
            <a:ext cx="687179" cy="664262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91326" y="2905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pic>
        <p:nvPicPr>
          <p:cNvPr id="11" name="icon_din" descr="Dinheiro com preenchimento sólido">
            <a:extLst>
              <a:ext uri="{FF2B5EF4-FFF2-40B4-BE49-F238E27FC236}">
                <a16:creationId xmlns:a16="http://schemas.microsoft.com/office/drawing/2014/main" id="{52AD8787-6003-45B1-8E18-4893A01C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96" name="icon_din_red" descr="Dinheiro com preenchimento sólido">
            <a:extLst>
              <a:ext uri="{FF2B5EF4-FFF2-40B4-BE49-F238E27FC236}">
                <a16:creationId xmlns:a16="http://schemas.microsoft.com/office/drawing/2014/main" id="{3510CDD7-3D8C-48B3-9CB6-AD5D8144A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8236" y="701595"/>
            <a:ext cx="876640" cy="876640"/>
          </a:xfrm>
          <a:prstGeom prst="rect">
            <a:avLst/>
          </a:prstGeom>
        </p:spPr>
      </p:pic>
      <p:pic>
        <p:nvPicPr>
          <p:cNvPr id="13" name="icon_agua" descr="Torneira com vazamento com preenchimento sólido">
            <a:extLst>
              <a:ext uri="{FF2B5EF4-FFF2-40B4-BE49-F238E27FC236}">
                <a16:creationId xmlns:a16="http://schemas.microsoft.com/office/drawing/2014/main" id="{3A5A7E0D-99EC-413B-957C-CE042980D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4605" y="2707771"/>
            <a:ext cx="438320" cy="438320"/>
          </a:xfrm>
          <a:prstGeom prst="rect">
            <a:avLst/>
          </a:prstGeom>
        </p:spPr>
      </p:pic>
      <p:pic>
        <p:nvPicPr>
          <p:cNvPr id="15" name="icon_lixo" descr="Lixo com preenchimento sólido">
            <a:extLst>
              <a:ext uri="{FF2B5EF4-FFF2-40B4-BE49-F238E27FC236}">
                <a16:creationId xmlns:a16="http://schemas.microsoft.com/office/drawing/2014/main" id="{96C09B81-E056-4901-9B15-5EE0E7E26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78275" y="2700337"/>
            <a:ext cx="438320" cy="438320"/>
          </a:xfrm>
          <a:prstGeom prst="rect">
            <a:avLst/>
          </a:prstGeom>
        </p:spPr>
      </p:pic>
      <p:pic>
        <p:nvPicPr>
          <p:cNvPr id="17" name="icon_reci" descr="Reciclagem com preenchimento sólido">
            <a:extLst>
              <a:ext uri="{FF2B5EF4-FFF2-40B4-BE49-F238E27FC236}">
                <a16:creationId xmlns:a16="http://schemas.microsoft.com/office/drawing/2014/main" id="{B0AA68E1-35F7-49FA-9DA6-0DA400F03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6556" y="4065987"/>
            <a:ext cx="720000" cy="720000"/>
          </a:xfrm>
          <a:prstGeom prst="rect">
            <a:avLst/>
          </a:prstGeom>
        </p:spPr>
      </p:pic>
      <p:cxnSp>
        <p:nvCxnSpPr>
          <p:cNvPr id="19" name="conect1">
            <a:extLst>
              <a:ext uri="{FF2B5EF4-FFF2-40B4-BE49-F238E27FC236}">
                <a16:creationId xmlns:a16="http://schemas.microsoft.com/office/drawing/2014/main" id="{05F5A3E7-3DB5-4F00-9DA8-821288A8D45C}"/>
              </a:ext>
            </a:extLst>
          </p:cNvPr>
          <p:cNvCxnSpPr>
            <a:stCxn id="11" idx="2"/>
            <a:endCxn id="15" idx="3"/>
          </p:cNvCxnSpPr>
          <p:nvPr/>
        </p:nvCxnSpPr>
        <p:spPr>
          <a:xfrm flipH="1">
            <a:off x="2616595" y="1578235"/>
            <a:ext cx="2189961" cy="1341262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2">
            <a:extLst>
              <a:ext uri="{FF2B5EF4-FFF2-40B4-BE49-F238E27FC236}">
                <a16:creationId xmlns:a16="http://schemas.microsoft.com/office/drawing/2014/main" id="{254E1F0C-AC6C-44F1-9F6B-1BD32EB0D40F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>
            <a:off x="4806556" y="1578235"/>
            <a:ext cx="2178049" cy="1348696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3">
            <a:extLst>
              <a:ext uri="{FF2B5EF4-FFF2-40B4-BE49-F238E27FC236}">
                <a16:creationId xmlns:a16="http://schemas.microsoft.com/office/drawing/2014/main" id="{ACBF17C4-603E-4427-930E-635957B6C148}"/>
              </a:ext>
            </a:extLst>
          </p:cNvPr>
          <p:cNvCxnSpPr>
            <a:stCxn id="15" idx="3"/>
            <a:endCxn id="17" idx="0"/>
          </p:cNvCxnSpPr>
          <p:nvPr/>
        </p:nvCxnSpPr>
        <p:spPr>
          <a:xfrm>
            <a:off x="2616595" y="2919497"/>
            <a:ext cx="2189961" cy="1146490"/>
          </a:xfrm>
          <a:prstGeom prst="straightConnector1">
            <a:avLst/>
          </a:prstGeom>
          <a:ln w="28575">
            <a:solidFill>
              <a:srgbClr val="8008FF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4">
            <a:extLst>
              <a:ext uri="{FF2B5EF4-FFF2-40B4-BE49-F238E27FC236}">
                <a16:creationId xmlns:a16="http://schemas.microsoft.com/office/drawing/2014/main" id="{B647BFA7-59CE-4639-A203-11652F694863}"/>
              </a:ext>
            </a:extLst>
          </p:cNvPr>
          <p:cNvCxnSpPr>
            <a:stCxn id="17" idx="0"/>
            <a:endCxn id="11" idx="2"/>
          </p:cNvCxnSpPr>
          <p:nvPr/>
        </p:nvCxnSpPr>
        <p:spPr>
          <a:xfrm flipV="1">
            <a:off x="4806556" y="1578235"/>
            <a:ext cx="0" cy="2487752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5166556" y="974178"/>
            <a:ext cx="2602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>
                <a:solidFill>
                  <a:srgbClr val="FF0000"/>
                </a:solidFill>
                <a:latin typeface="Quicksand" panose="00000500000000000000" pitchFamily="2" charset="0"/>
              </a:rPr>
              <a:t>DESPERDÍCIO</a:t>
            </a:r>
            <a:endParaRPr lang="pt-BR" sz="3000" b="1" dirty="0">
              <a:solidFill>
                <a:srgbClr val="FF0000"/>
              </a:solidFill>
              <a:latin typeface="Quicksand" panose="00000500000000000000" pitchFamily="2" charset="0"/>
            </a:endParaRPr>
          </a:p>
        </p:txBody>
      </p:sp>
      <p:pic>
        <p:nvPicPr>
          <p:cNvPr id="109" name="Gráfico 108" descr="Poste de sinalização com preenchimento sólido">
            <a:extLst>
              <a:ext uri="{FF2B5EF4-FFF2-40B4-BE49-F238E27FC236}">
                <a16:creationId xmlns:a16="http://schemas.microsoft.com/office/drawing/2014/main" id="{884FFBF9-90B2-4869-8B19-61AF8945DC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3400" y="54472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8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9" name="img1" descr="Uma imagem contendo Forma&#10;&#10;Descrição gerada automaticamente">
            <a:extLst>
              <a:ext uri="{FF2B5EF4-FFF2-40B4-BE49-F238E27FC236}">
                <a16:creationId xmlns:a16="http://schemas.microsoft.com/office/drawing/2014/main" id="{28D5427C-AE27-469E-A9AE-48111F79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247" y="4431119"/>
            <a:ext cx="709737" cy="709737"/>
          </a:xfrm>
          <a:prstGeom prst="rect">
            <a:avLst/>
          </a:prstGeom>
        </p:spPr>
      </p:pic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284976" y="-9047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3065460" y="2673545"/>
            <a:ext cx="348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rgbClr val="C00000"/>
                </a:solidFill>
                <a:latin typeface="Quicksand" panose="00000500000000000000" pitchFamily="2" charset="0"/>
              </a:rPr>
              <a:t>DESPERDÍCIO</a:t>
            </a:r>
            <a:endParaRPr lang="pt-BR" sz="3000" b="1" u="sng" dirty="0">
              <a:solidFill>
                <a:srgbClr val="C00000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848" y="1717361"/>
            <a:ext cx="1171504" cy="1171504"/>
          </a:xfrm>
          <a:prstGeom prst="rect">
            <a:avLst/>
          </a:prstGeom>
        </p:spPr>
      </p:pic>
      <p:pic>
        <p:nvPicPr>
          <p:cNvPr id="25" name="!!img">
            <a:extLst>
              <a:ext uri="{FF2B5EF4-FFF2-40B4-BE49-F238E27FC236}">
                <a16:creationId xmlns:a16="http://schemas.microsoft.com/office/drawing/2014/main" id="{5BA6BBAA-ED39-4E57-9B94-A4D5CD3CF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106224">
            <a:off x="175940" y="165682"/>
            <a:ext cx="792315" cy="765892"/>
          </a:xfrm>
          <a:prstGeom prst="rect">
            <a:avLst/>
          </a:prstGeom>
        </p:spPr>
      </p:pic>
      <p:sp>
        <p:nvSpPr>
          <p:cNvPr id="26" name="title">
            <a:extLst>
              <a:ext uri="{FF2B5EF4-FFF2-40B4-BE49-F238E27FC236}">
                <a16:creationId xmlns:a16="http://schemas.microsoft.com/office/drawing/2014/main" id="{6F9C8201-4D8E-4CE7-B1BD-C17FEB147783}"/>
              </a:ext>
            </a:extLst>
          </p:cNvPr>
          <p:cNvSpPr txBox="1"/>
          <p:nvPr/>
        </p:nvSpPr>
        <p:spPr>
          <a:xfrm rot="5996797">
            <a:off x="44549" y="336465"/>
            <a:ext cx="103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4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7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2">
            <a:extLst>
              <a:ext uri="{FF2B5EF4-FFF2-40B4-BE49-F238E27FC236}">
                <a16:creationId xmlns:a16="http://schemas.microsoft.com/office/drawing/2014/main" id="{6E58D086-1F30-4414-A344-02CE5214C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26" y="-10631"/>
            <a:ext cx="9601200" cy="5400675"/>
          </a:xfrm>
          <a:prstGeom prst="rect">
            <a:avLst/>
          </a:prstGeom>
          <a:solidFill>
            <a:srgbClr val="CFA3FF"/>
          </a:solidFill>
          <a:ln>
            <a:solidFill>
              <a:srgbClr val="CF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7434"/>
            <a:ext cx="9601200" cy="5400675"/>
          </a:xfrm>
          <a:prstGeom prst="round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sp>
        <p:nvSpPr>
          <p:cNvPr id="5" name="sublime">
            <a:extLst>
              <a:ext uri="{FF2B5EF4-FFF2-40B4-BE49-F238E27FC236}">
                <a16:creationId xmlns:a16="http://schemas.microsoft.com/office/drawing/2014/main" id="{41F50211-F3E2-4BF8-A549-37215008761F}"/>
              </a:ext>
            </a:extLst>
          </p:cNvPr>
          <p:cNvSpPr/>
          <p:nvPr/>
        </p:nvSpPr>
        <p:spPr>
          <a:xfrm>
            <a:off x="2580806" y="86284"/>
            <a:ext cx="4326247" cy="440826"/>
          </a:xfrm>
          <a:prstGeom prst="roundRect">
            <a:avLst>
              <a:gd name="adj" fmla="val 50000"/>
            </a:avLst>
          </a:prstGeom>
          <a:solidFill>
            <a:srgbClr val="CFA3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043993B9-3F45-4A0D-939B-90DAC905FDDA}"/>
              </a:ext>
            </a:extLst>
          </p:cNvPr>
          <p:cNvSpPr txBox="1"/>
          <p:nvPr/>
        </p:nvSpPr>
        <p:spPr>
          <a:xfrm>
            <a:off x="2322652" y="14310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38100">
                  <a:solidFill>
                    <a:srgbClr val="8008FF"/>
                  </a:solidFill>
                </a:ln>
                <a:solidFill>
                  <a:srgbClr val="8008FF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CAB609FD-EE36-4047-B3EA-0B8CE0A0530A}"/>
              </a:ext>
            </a:extLst>
          </p:cNvPr>
          <p:cNvSpPr txBox="1"/>
          <p:nvPr/>
        </p:nvSpPr>
        <p:spPr>
          <a:xfrm>
            <a:off x="2307836" y="6193"/>
            <a:ext cx="489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Quicksand" panose="00000500000000000000" pitchFamily="2" charset="0"/>
              </a:rPr>
              <a:t>INDÚSTRIA TÊXTIL</a:t>
            </a:r>
          </a:p>
        </p:txBody>
      </p:sp>
      <p:sp>
        <p:nvSpPr>
          <p:cNvPr id="108" name="text">
            <a:extLst>
              <a:ext uri="{FF2B5EF4-FFF2-40B4-BE49-F238E27FC236}">
                <a16:creationId xmlns:a16="http://schemas.microsoft.com/office/drawing/2014/main" id="{96E0DBB7-B91F-4B83-8623-46547C7E7CFF}"/>
              </a:ext>
            </a:extLst>
          </p:cNvPr>
          <p:cNvSpPr txBox="1"/>
          <p:nvPr/>
        </p:nvSpPr>
        <p:spPr>
          <a:xfrm>
            <a:off x="2972684" y="2704024"/>
            <a:ext cx="3655380" cy="7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u="sng" dirty="0">
                <a:solidFill>
                  <a:schemeClr val="accent6"/>
                </a:solidFill>
                <a:latin typeface="Quicksand" panose="00000500000000000000" pitchFamily="2" charset="0"/>
              </a:rPr>
              <a:t>SUSTENTÁVEL</a:t>
            </a:r>
            <a:endParaRPr lang="pt-BR" sz="3000" b="1" u="sng" dirty="0">
              <a:solidFill>
                <a:schemeClr val="accent6"/>
              </a:solidFill>
              <a:latin typeface="Quicksand" panose="00000500000000000000" pitchFamily="2" charset="0"/>
            </a:endParaRPr>
          </a:p>
        </p:txBody>
      </p:sp>
      <p:pic>
        <p:nvPicPr>
          <p:cNvPr id="22" name="icon_din_red" descr="Dinheiro com preenchimento sólido">
            <a:extLst>
              <a:ext uri="{FF2B5EF4-FFF2-40B4-BE49-F238E27FC236}">
                <a16:creationId xmlns:a16="http://schemas.microsoft.com/office/drawing/2014/main" id="{A32B9702-4C1A-44F1-A902-A6FA41F1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848" y="1747841"/>
            <a:ext cx="1171504" cy="1171504"/>
          </a:xfrm>
          <a:prstGeom prst="rect">
            <a:avLst/>
          </a:prstGeom>
        </p:spPr>
      </p:pic>
      <p:pic>
        <p:nvPicPr>
          <p:cNvPr id="13" name="!!img">
            <a:extLst>
              <a:ext uri="{FF2B5EF4-FFF2-40B4-BE49-F238E27FC236}">
                <a16:creationId xmlns:a16="http://schemas.microsoft.com/office/drawing/2014/main" id="{11622B4F-52E6-463B-9DE7-84C930527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71697">
            <a:off x="168319" y="173302"/>
            <a:ext cx="792315" cy="765892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4398FC76-59DD-43A9-9F23-44686FC944AA}"/>
              </a:ext>
            </a:extLst>
          </p:cNvPr>
          <p:cNvSpPr txBox="1"/>
          <p:nvPr/>
        </p:nvSpPr>
        <p:spPr>
          <a:xfrm rot="5996797">
            <a:off x="44549" y="274911"/>
            <a:ext cx="103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3200" b="1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5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background">
            <a:extLst>
              <a:ext uri="{FF2B5EF4-FFF2-40B4-BE49-F238E27FC236}">
                <a16:creationId xmlns:a16="http://schemas.microsoft.com/office/drawing/2014/main" id="{7B37B3B8-E46B-4047-8B09-40C64F1D7A2B}"/>
              </a:ext>
            </a:extLst>
          </p:cNvPr>
          <p:cNvSpPr>
            <a:spLocks/>
          </p:cNvSpPr>
          <p:nvPr/>
        </p:nvSpPr>
        <p:spPr>
          <a:xfrm>
            <a:off x="1" y="7434"/>
            <a:ext cx="9601200" cy="5400675"/>
          </a:xfrm>
          <a:prstGeom prst="rect">
            <a:avLst/>
          </a:prstGeom>
          <a:solidFill>
            <a:srgbClr val="F6EFFF"/>
          </a:solidFill>
          <a:ln>
            <a:solidFill>
              <a:srgbClr val="F6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67" dirty="0"/>
          </a:p>
        </p:txBody>
      </p:sp>
      <p:pic>
        <p:nvPicPr>
          <p:cNvPr id="7" name="!!img">
            <a:extLst>
              <a:ext uri="{FF2B5EF4-FFF2-40B4-BE49-F238E27FC236}">
                <a16:creationId xmlns:a16="http://schemas.microsoft.com/office/drawing/2014/main" id="{E5C4D082-9787-4EF6-A73F-F04012894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71555" y="178127"/>
            <a:ext cx="805191" cy="7783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9974D20-D288-4076-8A69-A6A995CB2044}"/>
              </a:ext>
            </a:extLst>
          </p:cNvPr>
          <p:cNvSpPr txBox="1"/>
          <p:nvPr/>
        </p:nvSpPr>
        <p:spPr>
          <a:xfrm rot="5996797">
            <a:off x="44549" y="305688"/>
            <a:ext cx="10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8403E8"/>
                </a:solidFill>
                <a:latin typeface="Carme" panose="02000000000000000000" pitchFamily="2" charset="0"/>
              </a:rPr>
              <a:t>O</a:t>
            </a:r>
            <a:endParaRPr lang="pt-BR" sz="2800" dirty="0">
              <a:solidFill>
                <a:srgbClr val="421C5E"/>
              </a:solidFill>
              <a:latin typeface="Carm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8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1727</TotalTime>
  <Words>434</Words>
  <Application>Microsoft Office PowerPoint</Application>
  <PresentationFormat>Personalizar</PresentationFormat>
  <Paragraphs>208</Paragraphs>
  <Slides>35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Carme</vt:lpstr>
      <vt:lpstr>Calibri Light</vt:lpstr>
      <vt:lpstr>Calibri</vt:lpstr>
      <vt:lpstr>Arial</vt:lpstr>
      <vt:lpstr>Wingdings</vt:lpstr>
      <vt:lpstr>Quicksand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MENDES COSTA .</dc:creator>
  <cp:lastModifiedBy>VITOR MENDES COSTA .</cp:lastModifiedBy>
  <cp:revision>27</cp:revision>
  <dcterms:created xsi:type="dcterms:W3CDTF">2022-04-11T01:16:58Z</dcterms:created>
  <dcterms:modified xsi:type="dcterms:W3CDTF">2022-04-24T14:42:47Z</dcterms:modified>
</cp:coreProperties>
</file>